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12-11-15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12-11-15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November 15,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Openscholar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42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0</TotalTime>
  <Words>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 Tie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Birch</dc:creator>
  <cp:lastModifiedBy>Birch</cp:lastModifiedBy>
  <cp:revision>2</cp:revision>
  <dcterms:created xsi:type="dcterms:W3CDTF">2012-11-15T15:42:39Z</dcterms:created>
  <dcterms:modified xsi:type="dcterms:W3CDTF">2012-11-15T15:43:11Z</dcterms:modified>
</cp:coreProperties>
</file>