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8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30BB61-2BE1-4EA4-ABEB-2109ACA7FE42}">
          <p14:sldIdLst>
            <p14:sldId id="256"/>
            <p14:sldId id="257"/>
            <p14:sldId id="258"/>
            <p14:sldId id="260"/>
            <p14:sldId id="261"/>
            <p14:sldId id="262"/>
            <p14:sldId id="281"/>
            <p14:sldId id="263"/>
            <p14:sldId id="264"/>
            <p14:sldId id="265"/>
            <p14:sldId id="266"/>
            <p14:sldId id="268"/>
            <p14:sldId id="267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81" autoAdjust="0"/>
  </p:normalViewPr>
  <p:slideViewPr>
    <p:cSldViewPr>
      <p:cViewPr>
        <p:scale>
          <a:sx n="60" d="100"/>
          <a:sy n="60" d="100"/>
        </p:scale>
        <p:origin x="-142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LARP( 6)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RAC</c:v>
                </c:pt>
                <c:pt idx="1">
                  <c:v>Government </c:v>
                </c:pt>
                <c:pt idx="2">
                  <c:v>WPAC/ irrigation </c:v>
                </c:pt>
                <c:pt idx="3">
                  <c:v>First nations</c:v>
                </c:pt>
                <c:pt idx="4">
                  <c:v>Planners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SSRP(10)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RAC</c:v>
                </c:pt>
                <c:pt idx="1">
                  <c:v>Government </c:v>
                </c:pt>
                <c:pt idx="2">
                  <c:v>WPAC/ irrigation </c:v>
                </c:pt>
                <c:pt idx="3">
                  <c:v>First nations</c:v>
                </c:pt>
                <c:pt idx="4">
                  <c:v>Planners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199104"/>
        <c:axId val="70580992"/>
        <c:axId val="0"/>
      </c:bar3DChart>
      <c:catAx>
        <c:axId val="5719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70580992"/>
        <c:crosses val="autoZero"/>
        <c:auto val="1"/>
        <c:lblAlgn val="ctr"/>
        <c:lblOffset val="100"/>
        <c:noMultiLvlLbl val="0"/>
      </c:catAx>
      <c:valAx>
        <c:axId val="70580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 smtClean="0"/>
                  <a:t>person</a:t>
                </a:r>
                <a:endParaRPr lang="en-CA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719910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88908929641254819"/>
          <c:y val="0.39252037472026918"/>
          <c:w val="0.11091070358745186"/>
          <c:h val="0.2149592505594616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dirty="0"/>
              <a:t>Data</a:t>
            </a:r>
            <a:r>
              <a:rPr lang="en-CA" baseline="0" dirty="0"/>
              <a:t> saturation </a:t>
            </a:r>
            <a:r>
              <a:rPr lang="en-CA" baseline="0" dirty="0" smtClean="0"/>
              <a:t>(SSRP</a:t>
            </a:r>
            <a:r>
              <a:rPr lang="en-CA" baseline="0" dirty="0"/>
              <a:t>) </a:t>
            </a:r>
            <a:endParaRPr lang="en-CA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Interview #1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Code Coverage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Interview #2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Code Coverage 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interview #3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Code Coverage 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Interview #4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Code Coverage 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interview #5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Code Coverage 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200128"/>
        <c:axId val="57532416"/>
      </c:barChart>
      <c:catAx>
        <c:axId val="57200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7532416"/>
        <c:crosses val="autoZero"/>
        <c:auto val="1"/>
        <c:lblAlgn val="ctr"/>
        <c:lblOffset val="100"/>
        <c:noMultiLvlLbl val="0"/>
      </c:catAx>
      <c:valAx>
        <c:axId val="575324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7200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dirty="0"/>
              <a:t>Data</a:t>
            </a:r>
            <a:r>
              <a:rPr lang="en-CA" baseline="0" dirty="0"/>
              <a:t> saturation (LARP) </a:t>
            </a:r>
            <a:endParaRPr lang="en-CA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Interview #1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Code Coverage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Interview #2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Code Coverage 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interview #3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Code Coverage 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Interview #4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Code Coverage 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990656"/>
        <c:axId val="57534144"/>
      </c:barChart>
      <c:catAx>
        <c:axId val="57990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7534144"/>
        <c:crosses val="autoZero"/>
        <c:auto val="1"/>
        <c:lblAlgn val="ctr"/>
        <c:lblOffset val="100"/>
        <c:noMultiLvlLbl val="0"/>
      </c:catAx>
      <c:valAx>
        <c:axId val="575341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799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81745725573958"/>
          <c:y val="0.41282628141032762"/>
          <c:w val="0.21108143881446795"/>
          <c:h val="0.3086594367007654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27FB6-A67A-4669-9138-98266785FAD6}" type="doc">
      <dgm:prSet loTypeId="urn:microsoft.com/office/officeart/2005/8/layout/hierarchy5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8ABE9EB3-0516-43A8-8C71-C438A34DF97C}">
      <dgm:prSet phldrT="[Text]"/>
      <dgm:spPr/>
      <dgm:t>
        <a:bodyPr/>
        <a:lstStyle/>
        <a:p>
          <a:r>
            <a:rPr lang="en-CA" dirty="0" smtClean="0"/>
            <a:t>Theories of justice</a:t>
          </a:r>
          <a:endParaRPr lang="en-CA" dirty="0"/>
        </a:p>
      </dgm:t>
    </dgm:pt>
    <dgm:pt modelId="{C0DFB3DC-40BF-4820-B879-FED0AC87EB7A}" type="parTrans" cxnId="{4FCB06A8-3114-4767-A468-BA6122AC4C2F}">
      <dgm:prSet/>
      <dgm:spPr/>
      <dgm:t>
        <a:bodyPr/>
        <a:lstStyle/>
        <a:p>
          <a:endParaRPr lang="en-CA"/>
        </a:p>
      </dgm:t>
    </dgm:pt>
    <dgm:pt modelId="{D1D02306-2618-410C-9A21-F770F3EC157E}" type="sibTrans" cxnId="{4FCB06A8-3114-4767-A468-BA6122AC4C2F}">
      <dgm:prSet/>
      <dgm:spPr/>
      <dgm:t>
        <a:bodyPr/>
        <a:lstStyle/>
        <a:p>
          <a:endParaRPr lang="en-CA"/>
        </a:p>
      </dgm:t>
    </dgm:pt>
    <dgm:pt modelId="{2386C1C4-4B86-49E8-9CEA-7CECE905A34B}">
      <dgm:prSet phldrT="[Text]"/>
      <dgm:spPr/>
      <dgm:t>
        <a:bodyPr/>
        <a:lstStyle/>
        <a:p>
          <a:r>
            <a:rPr lang="en-CA" dirty="0" smtClean="0"/>
            <a:t>Egalitarianism</a:t>
          </a:r>
          <a:endParaRPr lang="en-CA" dirty="0"/>
        </a:p>
      </dgm:t>
    </dgm:pt>
    <dgm:pt modelId="{5638D21C-FB2F-4027-B0E1-34F08A4CEA14}" type="parTrans" cxnId="{999D9AE9-C11A-4712-B449-95EBDF639659}">
      <dgm:prSet/>
      <dgm:spPr/>
      <dgm:t>
        <a:bodyPr/>
        <a:lstStyle/>
        <a:p>
          <a:endParaRPr lang="en-CA" dirty="0"/>
        </a:p>
      </dgm:t>
    </dgm:pt>
    <dgm:pt modelId="{3C24857E-A3F4-414C-9856-B5EA6FCBC299}" type="sibTrans" cxnId="{999D9AE9-C11A-4712-B449-95EBDF639659}">
      <dgm:prSet/>
      <dgm:spPr/>
      <dgm:t>
        <a:bodyPr/>
        <a:lstStyle/>
        <a:p>
          <a:endParaRPr lang="en-CA"/>
        </a:p>
      </dgm:t>
    </dgm:pt>
    <dgm:pt modelId="{B82D2600-3E8E-482C-9AF2-92A94C432435}">
      <dgm:prSet phldrT="[Text]"/>
      <dgm:spPr/>
      <dgm:t>
        <a:bodyPr/>
        <a:lstStyle/>
        <a:p>
          <a:r>
            <a:rPr lang="en-CA" dirty="0" smtClean="0"/>
            <a:t>Liberalism</a:t>
          </a:r>
          <a:endParaRPr lang="en-CA" dirty="0"/>
        </a:p>
      </dgm:t>
    </dgm:pt>
    <dgm:pt modelId="{E14C9F76-5D59-467A-A398-D862A43A1158}" type="parTrans" cxnId="{9188C720-34B9-4674-B0C2-9718CD507809}">
      <dgm:prSet/>
      <dgm:spPr/>
      <dgm:t>
        <a:bodyPr/>
        <a:lstStyle/>
        <a:p>
          <a:endParaRPr lang="en-CA" dirty="0"/>
        </a:p>
      </dgm:t>
    </dgm:pt>
    <dgm:pt modelId="{8ECD7340-499B-4739-84A2-ED2F12BF95B8}" type="sibTrans" cxnId="{9188C720-34B9-4674-B0C2-9718CD507809}">
      <dgm:prSet/>
      <dgm:spPr/>
      <dgm:t>
        <a:bodyPr/>
        <a:lstStyle/>
        <a:p>
          <a:endParaRPr lang="en-CA"/>
        </a:p>
      </dgm:t>
    </dgm:pt>
    <dgm:pt modelId="{105F8907-871A-43D0-BFE7-4BF45EB247E8}">
      <dgm:prSet phldrT="[Text]"/>
      <dgm:spPr/>
      <dgm:t>
        <a:bodyPr/>
        <a:lstStyle/>
        <a:p>
          <a:r>
            <a:rPr lang="en-CA" dirty="0" smtClean="0"/>
            <a:t>Utilitarianism</a:t>
          </a:r>
          <a:endParaRPr lang="en-CA" dirty="0"/>
        </a:p>
      </dgm:t>
    </dgm:pt>
    <dgm:pt modelId="{F97B8CBA-2C7F-4022-ACA2-DC251792B5E1}" type="parTrans" cxnId="{0B853C49-AC7A-486B-9931-0A97AD437AAA}">
      <dgm:prSet/>
      <dgm:spPr/>
      <dgm:t>
        <a:bodyPr/>
        <a:lstStyle/>
        <a:p>
          <a:endParaRPr lang="en-CA" dirty="0"/>
        </a:p>
      </dgm:t>
    </dgm:pt>
    <dgm:pt modelId="{68E4859D-C076-435E-8F6C-C2EFBA306FEE}" type="sibTrans" cxnId="{0B853C49-AC7A-486B-9931-0A97AD437AAA}">
      <dgm:prSet/>
      <dgm:spPr/>
      <dgm:t>
        <a:bodyPr/>
        <a:lstStyle/>
        <a:p>
          <a:endParaRPr lang="en-CA"/>
        </a:p>
      </dgm:t>
    </dgm:pt>
    <dgm:pt modelId="{D53EC2ED-4E94-4698-A655-0C269D2554A7}" type="pres">
      <dgm:prSet presAssocID="{44C27FB6-A67A-4669-9138-98266785FAD6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6BD81FA-BE89-40FE-A5A3-CBC9AEBACAF1}" type="pres">
      <dgm:prSet presAssocID="{44C27FB6-A67A-4669-9138-98266785FAD6}" presName="hierFlow" presStyleCnt="0"/>
      <dgm:spPr/>
    </dgm:pt>
    <dgm:pt modelId="{168010F6-8EB0-469A-BD4E-FA2F1104DD31}" type="pres">
      <dgm:prSet presAssocID="{44C27FB6-A67A-4669-9138-98266785FAD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48AFF0A-3C31-46EA-B5D5-74DDEDAA289A}" type="pres">
      <dgm:prSet presAssocID="{8ABE9EB3-0516-43A8-8C71-C438A34DF97C}" presName="Name17" presStyleCnt="0"/>
      <dgm:spPr/>
    </dgm:pt>
    <dgm:pt modelId="{3A2A3F4F-A452-4C1C-AFF2-2BD8ED0CE21F}" type="pres">
      <dgm:prSet presAssocID="{8ABE9EB3-0516-43A8-8C71-C438A34DF97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0C535F7-0432-47AE-80DA-B4D16735A68F}" type="pres">
      <dgm:prSet presAssocID="{8ABE9EB3-0516-43A8-8C71-C438A34DF97C}" presName="hierChild2" presStyleCnt="0"/>
      <dgm:spPr/>
    </dgm:pt>
    <dgm:pt modelId="{DB8153CA-F07E-4F1A-9612-B036277CB4E1}" type="pres">
      <dgm:prSet presAssocID="{5638D21C-FB2F-4027-B0E1-34F08A4CEA14}" presName="Name25" presStyleLbl="parChTrans1D2" presStyleIdx="0" presStyleCnt="3"/>
      <dgm:spPr/>
      <dgm:t>
        <a:bodyPr/>
        <a:lstStyle/>
        <a:p>
          <a:endParaRPr lang="en-CA"/>
        </a:p>
      </dgm:t>
    </dgm:pt>
    <dgm:pt modelId="{36B3371F-E562-4653-BBB6-61381B25CA4B}" type="pres">
      <dgm:prSet presAssocID="{5638D21C-FB2F-4027-B0E1-34F08A4CEA14}" presName="connTx" presStyleLbl="parChTrans1D2" presStyleIdx="0" presStyleCnt="3"/>
      <dgm:spPr/>
      <dgm:t>
        <a:bodyPr/>
        <a:lstStyle/>
        <a:p>
          <a:endParaRPr lang="en-CA"/>
        </a:p>
      </dgm:t>
    </dgm:pt>
    <dgm:pt modelId="{740E968A-6FE3-496F-B260-84FCB1F6FA70}" type="pres">
      <dgm:prSet presAssocID="{2386C1C4-4B86-49E8-9CEA-7CECE905A34B}" presName="Name30" presStyleCnt="0"/>
      <dgm:spPr/>
    </dgm:pt>
    <dgm:pt modelId="{40E50542-2F35-4F7D-AA23-2733612531B5}" type="pres">
      <dgm:prSet presAssocID="{2386C1C4-4B86-49E8-9CEA-7CECE905A34B}" presName="level2Shape" presStyleLbl="node2" presStyleIdx="0" presStyleCnt="3"/>
      <dgm:spPr/>
      <dgm:t>
        <a:bodyPr/>
        <a:lstStyle/>
        <a:p>
          <a:endParaRPr lang="en-CA"/>
        </a:p>
      </dgm:t>
    </dgm:pt>
    <dgm:pt modelId="{E8328141-99E4-4CE7-81F0-350D9C256776}" type="pres">
      <dgm:prSet presAssocID="{2386C1C4-4B86-49E8-9CEA-7CECE905A34B}" presName="hierChild3" presStyleCnt="0"/>
      <dgm:spPr/>
    </dgm:pt>
    <dgm:pt modelId="{534A9197-DB11-4082-ABE8-CBF516468E94}" type="pres">
      <dgm:prSet presAssocID="{E14C9F76-5D59-467A-A398-D862A43A1158}" presName="Name25" presStyleLbl="parChTrans1D2" presStyleIdx="1" presStyleCnt="3"/>
      <dgm:spPr/>
      <dgm:t>
        <a:bodyPr/>
        <a:lstStyle/>
        <a:p>
          <a:endParaRPr lang="en-CA"/>
        </a:p>
      </dgm:t>
    </dgm:pt>
    <dgm:pt modelId="{921D5FAE-7F6A-4990-9E3C-FE47775A23BA}" type="pres">
      <dgm:prSet presAssocID="{E14C9F76-5D59-467A-A398-D862A43A1158}" presName="connTx" presStyleLbl="parChTrans1D2" presStyleIdx="1" presStyleCnt="3"/>
      <dgm:spPr/>
      <dgm:t>
        <a:bodyPr/>
        <a:lstStyle/>
        <a:p>
          <a:endParaRPr lang="en-CA"/>
        </a:p>
      </dgm:t>
    </dgm:pt>
    <dgm:pt modelId="{AE6E26BC-1262-484C-9D43-9FD91DFEBCA9}" type="pres">
      <dgm:prSet presAssocID="{B82D2600-3E8E-482C-9AF2-92A94C432435}" presName="Name30" presStyleCnt="0"/>
      <dgm:spPr/>
    </dgm:pt>
    <dgm:pt modelId="{C6F4CEC9-DBE3-44FD-8308-C23A130E0B88}" type="pres">
      <dgm:prSet presAssocID="{B82D2600-3E8E-482C-9AF2-92A94C432435}" presName="level2Shape" presStyleLbl="node2" presStyleIdx="1" presStyleCnt="3"/>
      <dgm:spPr/>
      <dgm:t>
        <a:bodyPr/>
        <a:lstStyle/>
        <a:p>
          <a:endParaRPr lang="en-CA"/>
        </a:p>
      </dgm:t>
    </dgm:pt>
    <dgm:pt modelId="{05BC9913-E3F7-4054-A1B1-A9E9E393E853}" type="pres">
      <dgm:prSet presAssocID="{B82D2600-3E8E-482C-9AF2-92A94C432435}" presName="hierChild3" presStyleCnt="0"/>
      <dgm:spPr/>
    </dgm:pt>
    <dgm:pt modelId="{99788B22-A777-42F7-88B9-60F76028A58F}" type="pres">
      <dgm:prSet presAssocID="{F97B8CBA-2C7F-4022-ACA2-DC251792B5E1}" presName="Name25" presStyleLbl="parChTrans1D2" presStyleIdx="2" presStyleCnt="3"/>
      <dgm:spPr/>
      <dgm:t>
        <a:bodyPr/>
        <a:lstStyle/>
        <a:p>
          <a:endParaRPr lang="en-CA"/>
        </a:p>
      </dgm:t>
    </dgm:pt>
    <dgm:pt modelId="{2743A3DA-27B8-4436-BE42-1ACFDFF7CE8A}" type="pres">
      <dgm:prSet presAssocID="{F97B8CBA-2C7F-4022-ACA2-DC251792B5E1}" presName="connTx" presStyleLbl="parChTrans1D2" presStyleIdx="2" presStyleCnt="3"/>
      <dgm:spPr/>
      <dgm:t>
        <a:bodyPr/>
        <a:lstStyle/>
        <a:p>
          <a:endParaRPr lang="en-CA"/>
        </a:p>
      </dgm:t>
    </dgm:pt>
    <dgm:pt modelId="{91C1982D-FC3C-44FD-A131-E212F07DC5E3}" type="pres">
      <dgm:prSet presAssocID="{105F8907-871A-43D0-BFE7-4BF45EB247E8}" presName="Name30" presStyleCnt="0"/>
      <dgm:spPr/>
    </dgm:pt>
    <dgm:pt modelId="{AAD86D6F-F47C-487C-A5D1-117DB01A031F}" type="pres">
      <dgm:prSet presAssocID="{105F8907-871A-43D0-BFE7-4BF45EB247E8}" presName="level2Shape" presStyleLbl="node2" presStyleIdx="2" presStyleCnt="3"/>
      <dgm:spPr/>
      <dgm:t>
        <a:bodyPr/>
        <a:lstStyle/>
        <a:p>
          <a:endParaRPr lang="en-CA"/>
        </a:p>
      </dgm:t>
    </dgm:pt>
    <dgm:pt modelId="{062A98E8-3A6A-4E66-8023-CE4A21448FCB}" type="pres">
      <dgm:prSet presAssocID="{105F8907-871A-43D0-BFE7-4BF45EB247E8}" presName="hierChild3" presStyleCnt="0"/>
      <dgm:spPr/>
    </dgm:pt>
    <dgm:pt modelId="{8B5BCEA9-B6F5-4613-BFC7-7BF74D4D23DD}" type="pres">
      <dgm:prSet presAssocID="{44C27FB6-A67A-4669-9138-98266785FAD6}" presName="bgShapesFlow" presStyleCnt="0"/>
      <dgm:spPr/>
    </dgm:pt>
  </dgm:ptLst>
  <dgm:cxnLst>
    <dgm:cxn modelId="{60E9B51A-6886-4211-A857-1C8CC2401110}" type="presOf" srcId="{2386C1C4-4B86-49E8-9CEA-7CECE905A34B}" destId="{40E50542-2F35-4F7D-AA23-2733612531B5}" srcOrd="0" destOrd="0" presId="urn:microsoft.com/office/officeart/2005/8/layout/hierarchy5"/>
    <dgm:cxn modelId="{AD10997B-87A0-4269-AFF4-0FB8721E7A2A}" type="presOf" srcId="{5638D21C-FB2F-4027-B0E1-34F08A4CEA14}" destId="{36B3371F-E562-4653-BBB6-61381B25CA4B}" srcOrd="1" destOrd="0" presId="urn:microsoft.com/office/officeart/2005/8/layout/hierarchy5"/>
    <dgm:cxn modelId="{6DEE04BF-8168-4BEF-A9C1-3B385FB5E354}" type="presOf" srcId="{105F8907-871A-43D0-BFE7-4BF45EB247E8}" destId="{AAD86D6F-F47C-487C-A5D1-117DB01A031F}" srcOrd="0" destOrd="0" presId="urn:microsoft.com/office/officeart/2005/8/layout/hierarchy5"/>
    <dgm:cxn modelId="{1B272E1C-06F4-4130-8EDF-ADA9587D6683}" type="presOf" srcId="{8ABE9EB3-0516-43A8-8C71-C438A34DF97C}" destId="{3A2A3F4F-A452-4C1C-AFF2-2BD8ED0CE21F}" srcOrd="0" destOrd="0" presId="urn:microsoft.com/office/officeart/2005/8/layout/hierarchy5"/>
    <dgm:cxn modelId="{9188C720-34B9-4674-B0C2-9718CD507809}" srcId="{8ABE9EB3-0516-43A8-8C71-C438A34DF97C}" destId="{B82D2600-3E8E-482C-9AF2-92A94C432435}" srcOrd="1" destOrd="0" parTransId="{E14C9F76-5D59-467A-A398-D862A43A1158}" sibTransId="{8ECD7340-499B-4739-84A2-ED2F12BF95B8}"/>
    <dgm:cxn modelId="{D4961343-A86C-439B-B996-B5F986FD2F1F}" type="presOf" srcId="{E14C9F76-5D59-467A-A398-D862A43A1158}" destId="{921D5FAE-7F6A-4990-9E3C-FE47775A23BA}" srcOrd="1" destOrd="0" presId="urn:microsoft.com/office/officeart/2005/8/layout/hierarchy5"/>
    <dgm:cxn modelId="{0B853C49-AC7A-486B-9931-0A97AD437AAA}" srcId="{8ABE9EB3-0516-43A8-8C71-C438A34DF97C}" destId="{105F8907-871A-43D0-BFE7-4BF45EB247E8}" srcOrd="2" destOrd="0" parTransId="{F97B8CBA-2C7F-4022-ACA2-DC251792B5E1}" sibTransId="{68E4859D-C076-435E-8F6C-C2EFBA306FEE}"/>
    <dgm:cxn modelId="{0F2A3341-47BF-4266-BF0E-A39CF3673243}" type="presOf" srcId="{44C27FB6-A67A-4669-9138-98266785FAD6}" destId="{D53EC2ED-4E94-4698-A655-0C269D2554A7}" srcOrd="0" destOrd="0" presId="urn:microsoft.com/office/officeart/2005/8/layout/hierarchy5"/>
    <dgm:cxn modelId="{A881DA1D-44BD-4AC4-9E9C-4438D8A77463}" type="presOf" srcId="{F97B8CBA-2C7F-4022-ACA2-DC251792B5E1}" destId="{2743A3DA-27B8-4436-BE42-1ACFDFF7CE8A}" srcOrd="1" destOrd="0" presId="urn:microsoft.com/office/officeart/2005/8/layout/hierarchy5"/>
    <dgm:cxn modelId="{C760B527-B6A3-4E91-9EA0-DEA6514A334F}" type="presOf" srcId="{E14C9F76-5D59-467A-A398-D862A43A1158}" destId="{534A9197-DB11-4082-ABE8-CBF516468E94}" srcOrd="0" destOrd="0" presId="urn:microsoft.com/office/officeart/2005/8/layout/hierarchy5"/>
    <dgm:cxn modelId="{999D9AE9-C11A-4712-B449-95EBDF639659}" srcId="{8ABE9EB3-0516-43A8-8C71-C438A34DF97C}" destId="{2386C1C4-4B86-49E8-9CEA-7CECE905A34B}" srcOrd="0" destOrd="0" parTransId="{5638D21C-FB2F-4027-B0E1-34F08A4CEA14}" sibTransId="{3C24857E-A3F4-414C-9856-B5EA6FCBC299}"/>
    <dgm:cxn modelId="{EB80C670-1F04-4855-9BB8-18F37676C014}" type="presOf" srcId="{B82D2600-3E8E-482C-9AF2-92A94C432435}" destId="{C6F4CEC9-DBE3-44FD-8308-C23A130E0B88}" srcOrd="0" destOrd="0" presId="urn:microsoft.com/office/officeart/2005/8/layout/hierarchy5"/>
    <dgm:cxn modelId="{4FCB06A8-3114-4767-A468-BA6122AC4C2F}" srcId="{44C27FB6-A67A-4669-9138-98266785FAD6}" destId="{8ABE9EB3-0516-43A8-8C71-C438A34DF97C}" srcOrd="0" destOrd="0" parTransId="{C0DFB3DC-40BF-4820-B879-FED0AC87EB7A}" sibTransId="{D1D02306-2618-410C-9A21-F770F3EC157E}"/>
    <dgm:cxn modelId="{7FF3A922-9368-4915-9D3F-A39AE1C5163A}" type="presOf" srcId="{F97B8CBA-2C7F-4022-ACA2-DC251792B5E1}" destId="{99788B22-A777-42F7-88B9-60F76028A58F}" srcOrd="0" destOrd="0" presId="urn:microsoft.com/office/officeart/2005/8/layout/hierarchy5"/>
    <dgm:cxn modelId="{EB66B192-EE52-42B3-91B5-8FCE966F44FF}" type="presOf" srcId="{5638D21C-FB2F-4027-B0E1-34F08A4CEA14}" destId="{DB8153CA-F07E-4F1A-9612-B036277CB4E1}" srcOrd="0" destOrd="0" presId="urn:microsoft.com/office/officeart/2005/8/layout/hierarchy5"/>
    <dgm:cxn modelId="{36D1F7CC-E062-47B5-B571-F184DEE9CA4E}" type="presParOf" srcId="{D53EC2ED-4E94-4698-A655-0C269D2554A7}" destId="{A6BD81FA-BE89-40FE-A5A3-CBC9AEBACAF1}" srcOrd="0" destOrd="0" presId="urn:microsoft.com/office/officeart/2005/8/layout/hierarchy5"/>
    <dgm:cxn modelId="{1A18B72F-B90B-43FE-A435-EDBD77A2E5BB}" type="presParOf" srcId="{A6BD81FA-BE89-40FE-A5A3-CBC9AEBACAF1}" destId="{168010F6-8EB0-469A-BD4E-FA2F1104DD31}" srcOrd="0" destOrd="0" presId="urn:microsoft.com/office/officeart/2005/8/layout/hierarchy5"/>
    <dgm:cxn modelId="{3EA0D616-8A89-469C-887A-3EF13A32B64E}" type="presParOf" srcId="{168010F6-8EB0-469A-BD4E-FA2F1104DD31}" destId="{348AFF0A-3C31-46EA-B5D5-74DDEDAA289A}" srcOrd="0" destOrd="0" presId="urn:microsoft.com/office/officeart/2005/8/layout/hierarchy5"/>
    <dgm:cxn modelId="{48306AD7-7458-4AB0-936D-4A3975F71D85}" type="presParOf" srcId="{348AFF0A-3C31-46EA-B5D5-74DDEDAA289A}" destId="{3A2A3F4F-A452-4C1C-AFF2-2BD8ED0CE21F}" srcOrd="0" destOrd="0" presId="urn:microsoft.com/office/officeart/2005/8/layout/hierarchy5"/>
    <dgm:cxn modelId="{56A6550D-B24D-46A9-8F56-29ED2D492A5A}" type="presParOf" srcId="{348AFF0A-3C31-46EA-B5D5-74DDEDAA289A}" destId="{A0C535F7-0432-47AE-80DA-B4D16735A68F}" srcOrd="1" destOrd="0" presId="urn:microsoft.com/office/officeart/2005/8/layout/hierarchy5"/>
    <dgm:cxn modelId="{D55E3B3F-8BB2-405F-AFC5-CBC7630281B3}" type="presParOf" srcId="{A0C535F7-0432-47AE-80DA-B4D16735A68F}" destId="{DB8153CA-F07E-4F1A-9612-B036277CB4E1}" srcOrd="0" destOrd="0" presId="urn:microsoft.com/office/officeart/2005/8/layout/hierarchy5"/>
    <dgm:cxn modelId="{FF7986AC-95D1-406D-97ED-D9BAB029F5DE}" type="presParOf" srcId="{DB8153CA-F07E-4F1A-9612-B036277CB4E1}" destId="{36B3371F-E562-4653-BBB6-61381B25CA4B}" srcOrd="0" destOrd="0" presId="urn:microsoft.com/office/officeart/2005/8/layout/hierarchy5"/>
    <dgm:cxn modelId="{5E4C20E9-E769-4AF3-BB8A-4B1D2E9B98B1}" type="presParOf" srcId="{A0C535F7-0432-47AE-80DA-B4D16735A68F}" destId="{740E968A-6FE3-496F-B260-84FCB1F6FA70}" srcOrd="1" destOrd="0" presId="urn:microsoft.com/office/officeart/2005/8/layout/hierarchy5"/>
    <dgm:cxn modelId="{5F42D4C7-C705-4C30-A9E7-976A9E14657A}" type="presParOf" srcId="{740E968A-6FE3-496F-B260-84FCB1F6FA70}" destId="{40E50542-2F35-4F7D-AA23-2733612531B5}" srcOrd="0" destOrd="0" presId="urn:microsoft.com/office/officeart/2005/8/layout/hierarchy5"/>
    <dgm:cxn modelId="{D89F3423-81F3-4AAE-9A93-420868097422}" type="presParOf" srcId="{740E968A-6FE3-496F-B260-84FCB1F6FA70}" destId="{E8328141-99E4-4CE7-81F0-350D9C256776}" srcOrd="1" destOrd="0" presId="urn:microsoft.com/office/officeart/2005/8/layout/hierarchy5"/>
    <dgm:cxn modelId="{2E550D70-7534-457C-AB2F-F7A1BE882B84}" type="presParOf" srcId="{A0C535F7-0432-47AE-80DA-B4D16735A68F}" destId="{534A9197-DB11-4082-ABE8-CBF516468E94}" srcOrd="2" destOrd="0" presId="urn:microsoft.com/office/officeart/2005/8/layout/hierarchy5"/>
    <dgm:cxn modelId="{FF054D71-C481-4A57-BF36-4408802C7890}" type="presParOf" srcId="{534A9197-DB11-4082-ABE8-CBF516468E94}" destId="{921D5FAE-7F6A-4990-9E3C-FE47775A23BA}" srcOrd="0" destOrd="0" presId="urn:microsoft.com/office/officeart/2005/8/layout/hierarchy5"/>
    <dgm:cxn modelId="{82B6B762-5AD4-46F3-BE91-BE9005F6453D}" type="presParOf" srcId="{A0C535F7-0432-47AE-80DA-B4D16735A68F}" destId="{AE6E26BC-1262-484C-9D43-9FD91DFEBCA9}" srcOrd="3" destOrd="0" presId="urn:microsoft.com/office/officeart/2005/8/layout/hierarchy5"/>
    <dgm:cxn modelId="{D6FA8284-6FA8-4EF1-AD9D-D8D93071C4AA}" type="presParOf" srcId="{AE6E26BC-1262-484C-9D43-9FD91DFEBCA9}" destId="{C6F4CEC9-DBE3-44FD-8308-C23A130E0B88}" srcOrd="0" destOrd="0" presId="urn:microsoft.com/office/officeart/2005/8/layout/hierarchy5"/>
    <dgm:cxn modelId="{E8F9CA23-7ED8-4B62-8A4D-9D5BB0942944}" type="presParOf" srcId="{AE6E26BC-1262-484C-9D43-9FD91DFEBCA9}" destId="{05BC9913-E3F7-4054-A1B1-A9E9E393E853}" srcOrd="1" destOrd="0" presId="urn:microsoft.com/office/officeart/2005/8/layout/hierarchy5"/>
    <dgm:cxn modelId="{FC3BB5F0-C5CB-4379-9B86-8C6E01E75702}" type="presParOf" srcId="{A0C535F7-0432-47AE-80DA-B4D16735A68F}" destId="{99788B22-A777-42F7-88B9-60F76028A58F}" srcOrd="4" destOrd="0" presId="urn:microsoft.com/office/officeart/2005/8/layout/hierarchy5"/>
    <dgm:cxn modelId="{5F2F0825-F5B4-468B-8ABC-B53AD7D8148D}" type="presParOf" srcId="{99788B22-A777-42F7-88B9-60F76028A58F}" destId="{2743A3DA-27B8-4436-BE42-1ACFDFF7CE8A}" srcOrd="0" destOrd="0" presId="urn:microsoft.com/office/officeart/2005/8/layout/hierarchy5"/>
    <dgm:cxn modelId="{07861FF2-99DF-4B8B-A0CD-8B8B5FFAD507}" type="presParOf" srcId="{A0C535F7-0432-47AE-80DA-B4D16735A68F}" destId="{91C1982D-FC3C-44FD-A131-E212F07DC5E3}" srcOrd="5" destOrd="0" presId="urn:microsoft.com/office/officeart/2005/8/layout/hierarchy5"/>
    <dgm:cxn modelId="{DF19F975-8C46-42EF-90E0-E0B58957041E}" type="presParOf" srcId="{91C1982D-FC3C-44FD-A131-E212F07DC5E3}" destId="{AAD86D6F-F47C-487C-A5D1-117DB01A031F}" srcOrd="0" destOrd="0" presId="urn:microsoft.com/office/officeart/2005/8/layout/hierarchy5"/>
    <dgm:cxn modelId="{40AC7767-56E2-4948-B376-7BC730AC284B}" type="presParOf" srcId="{91C1982D-FC3C-44FD-A131-E212F07DC5E3}" destId="{062A98E8-3A6A-4E66-8023-CE4A21448FCB}" srcOrd="1" destOrd="0" presId="urn:microsoft.com/office/officeart/2005/8/layout/hierarchy5"/>
    <dgm:cxn modelId="{9BE19698-7994-46F6-AC0D-A9057565558B}" type="presParOf" srcId="{D53EC2ED-4E94-4698-A655-0C269D2554A7}" destId="{8B5BCEA9-B6F5-4613-BFC7-7BF74D4D23D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9CBF8A-2AFA-40C8-8A1F-8924867E7D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33705DE4-0372-452A-94DB-1EBE639411DA}">
      <dgm:prSet phldrT="[Text]"/>
      <dgm:spPr/>
      <dgm:t>
        <a:bodyPr/>
        <a:lstStyle/>
        <a:p>
          <a:r>
            <a:rPr lang="en-US" dirty="0" smtClean="0"/>
            <a:t>Cumulative Effect Management System (CEMS)</a:t>
          </a:r>
          <a:endParaRPr lang="en-CA" dirty="0"/>
        </a:p>
      </dgm:t>
    </dgm:pt>
    <dgm:pt modelId="{47ED1BF2-29FC-4980-8018-0D1394714F2B}" type="parTrans" cxnId="{9D00CD4C-16EC-4CCF-A24A-183C2BFE0825}">
      <dgm:prSet/>
      <dgm:spPr/>
      <dgm:t>
        <a:bodyPr/>
        <a:lstStyle/>
        <a:p>
          <a:endParaRPr lang="en-CA"/>
        </a:p>
      </dgm:t>
    </dgm:pt>
    <dgm:pt modelId="{D24482B0-8965-4A29-821B-82142D16488F}" type="sibTrans" cxnId="{9D00CD4C-16EC-4CCF-A24A-183C2BFE0825}">
      <dgm:prSet/>
      <dgm:spPr/>
      <dgm:t>
        <a:bodyPr/>
        <a:lstStyle/>
        <a:p>
          <a:endParaRPr lang="en-CA"/>
        </a:p>
      </dgm:t>
    </dgm:pt>
    <dgm:pt modelId="{3DA77641-A5F5-41ED-87A5-D108ED5450B3}">
      <dgm:prSet/>
      <dgm:spPr/>
      <dgm:t>
        <a:bodyPr/>
        <a:lstStyle/>
        <a:p>
          <a:r>
            <a:rPr lang="en-US" dirty="0" smtClean="0"/>
            <a:t>Integrated Resource Management (IRM)</a:t>
          </a:r>
        </a:p>
      </dgm:t>
    </dgm:pt>
    <dgm:pt modelId="{773A143C-5CE0-4532-91F5-A3ACC9F4E621}" type="parTrans" cxnId="{90B24791-C9FC-4B8F-82BB-02DFAE5E3726}">
      <dgm:prSet/>
      <dgm:spPr/>
      <dgm:t>
        <a:bodyPr/>
        <a:lstStyle/>
        <a:p>
          <a:endParaRPr lang="en-CA"/>
        </a:p>
      </dgm:t>
    </dgm:pt>
    <dgm:pt modelId="{3653264E-32F8-4F3B-9F1D-F4B77078F0F6}" type="sibTrans" cxnId="{90B24791-C9FC-4B8F-82BB-02DFAE5E3726}">
      <dgm:prSet/>
      <dgm:spPr/>
      <dgm:t>
        <a:bodyPr/>
        <a:lstStyle/>
        <a:p>
          <a:endParaRPr lang="en-CA"/>
        </a:p>
      </dgm:t>
    </dgm:pt>
    <dgm:pt modelId="{D2BA9CAE-E9A0-46B0-BA41-8C092CBE4FA8}">
      <dgm:prSet/>
      <dgm:spPr/>
      <dgm:t>
        <a:bodyPr/>
        <a:lstStyle/>
        <a:p>
          <a:r>
            <a:rPr lang="en-US" dirty="0" smtClean="0"/>
            <a:t>Clarification of the current regional visions and objectives</a:t>
          </a:r>
        </a:p>
      </dgm:t>
    </dgm:pt>
    <dgm:pt modelId="{B43E3BA7-04A7-4C82-90AE-FDBEE28489BD}" type="parTrans" cxnId="{3C5B7423-0CA7-496D-9960-1962E6C217DB}">
      <dgm:prSet/>
      <dgm:spPr/>
      <dgm:t>
        <a:bodyPr/>
        <a:lstStyle/>
        <a:p>
          <a:endParaRPr lang="en-CA"/>
        </a:p>
      </dgm:t>
    </dgm:pt>
    <dgm:pt modelId="{B8E1153E-E9BC-45A8-96A9-0687B23AA681}" type="sibTrans" cxnId="{3C5B7423-0CA7-496D-9960-1962E6C217DB}">
      <dgm:prSet/>
      <dgm:spPr/>
      <dgm:t>
        <a:bodyPr/>
        <a:lstStyle/>
        <a:p>
          <a:endParaRPr lang="en-CA"/>
        </a:p>
      </dgm:t>
    </dgm:pt>
    <dgm:pt modelId="{6A0D00EB-F1BB-4FB3-8653-D646248E1574}">
      <dgm:prSet/>
      <dgm:spPr/>
      <dgm:t>
        <a:bodyPr/>
        <a:lstStyle/>
        <a:p>
          <a:r>
            <a:rPr lang="en-US" dirty="0" smtClean="0"/>
            <a:t>Clarification of  the current definition public participation and consultation</a:t>
          </a:r>
          <a:r>
            <a:rPr lang="en-CA" dirty="0" smtClean="0"/>
            <a:t> </a:t>
          </a:r>
          <a:endParaRPr lang="en-US" dirty="0" smtClean="0"/>
        </a:p>
      </dgm:t>
    </dgm:pt>
    <dgm:pt modelId="{85E009B7-9ED9-4774-B744-BE8C57ABFD7A}" type="parTrans" cxnId="{B64BDEBD-12AE-4BD9-AE5A-0152A04F4352}">
      <dgm:prSet/>
      <dgm:spPr/>
      <dgm:t>
        <a:bodyPr/>
        <a:lstStyle/>
        <a:p>
          <a:endParaRPr lang="en-CA"/>
        </a:p>
      </dgm:t>
    </dgm:pt>
    <dgm:pt modelId="{92B7DBFB-3C9D-4B78-B243-5457F90B9593}" type="sibTrans" cxnId="{B64BDEBD-12AE-4BD9-AE5A-0152A04F4352}">
      <dgm:prSet/>
      <dgm:spPr/>
      <dgm:t>
        <a:bodyPr/>
        <a:lstStyle/>
        <a:p>
          <a:endParaRPr lang="en-CA"/>
        </a:p>
      </dgm:t>
    </dgm:pt>
    <dgm:pt modelId="{BD887B59-E85D-4A53-885F-14AA8B5682E6}" type="pres">
      <dgm:prSet presAssocID="{769CBF8A-2AFA-40C8-8A1F-8924867E7D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B2C9C5E0-70BB-4BE3-A31E-2CCFE632DFAB}" type="pres">
      <dgm:prSet presAssocID="{769CBF8A-2AFA-40C8-8A1F-8924867E7DDF}" presName="Name1" presStyleCnt="0"/>
      <dgm:spPr/>
      <dgm:t>
        <a:bodyPr/>
        <a:lstStyle/>
        <a:p>
          <a:endParaRPr lang="en-US"/>
        </a:p>
      </dgm:t>
    </dgm:pt>
    <dgm:pt modelId="{51F7182F-D2E8-4373-AFF6-151899CC236E}" type="pres">
      <dgm:prSet presAssocID="{769CBF8A-2AFA-40C8-8A1F-8924867E7DDF}" presName="cycle" presStyleCnt="0"/>
      <dgm:spPr/>
      <dgm:t>
        <a:bodyPr/>
        <a:lstStyle/>
        <a:p>
          <a:endParaRPr lang="en-US"/>
        </a:p>
      </dgm:t>
    </dgm:pt>
    <dgm:pt modelId="{EC61232A-7E2C-437C-92DC-5D8060450FFA}" type="pres">
      <dgm:prSet presAssocID="{769CBF8A-2AFA-40C8-8A1F-8924867E7DDF}" presName="srcNode" presStyleLbl="node1" presStyleIdx="0" presStyleCnt="4"/>
      <dgm:spPr/>
      <dgm:t>
        <a:bodyPr/>
        <a:lstStyle/>
        <a:p>
          <a:endParaRPr lang="en-US"/>
        </a:p>
      </dgm:t>
    </dgm:pt>
    <dgm:pt modelId="{4E80B02F-170F-46C3-B156-03E1A438FF80}" type="pres">
      <dgm:prSet presAssocID="{769CBF8A-2AFA-40C8-8A1F-8924867E7DDF}" presName="conn" presStyleLbl="parChTrans1D2" presStyleIdx="0" presStyleCnt="1"/>
      <dgm:spPr/>
      <dgm:t>
        <a:bodyPr/>
        <a:lstStyle/>
        <a:p>
          <a:endParaRPr lang="en-CA"/>
        </a:p>
      </dgm:t>
    </dgm:pt>
    <dgm:pt modelId="{194AB01A-6DB7-4A7B-A2D0-2D560A9DCAFC}" type="pres">
      <dgm:prSet presAssocID="{769CBF8A-2AFA-40C8-8A1F-8924867E7DDF}" presName="extraNode" presStyleLbl="node1" presStyleIdx="0" presStyleCnt="4"/>
      <dgm:spPr/>
      <dgm:t>
        <a:bodyPr/>
        <a:lstStyle/>
        <a:p>
          <a:endParaRPr lang="en-US"/>
        </a:p>
      </dgm:t>
    </dgm:pt>
    <dgm:pt modelId="{BED23F8E-5CE7-4E96-9F65-3E573281AAE4}" type="pres">
      <dgm:prSet presAssocID="{769CBF8A-2AFA-40C8-8A1F-8924867E7DDF}" presName="dstNode" presStyleLbl="node1" presStyleIdx="0" presStyleCnt="4"/>
      <dgm:spPr/>
      <dgm:t>
        <a:bodyPr/>
        <a:lstStyle/>
        <a:p>
          <a:endParaRPr lang="en-US"/>
        </a:p>
      </dgm:t>
    </dgm:pt>
    <dgm:pt modelId="{F6C97F4A-D404-4178-B7C4-2896DAB5C4A1}" type="pres">
      <dgm:prSet presAssocID="{33705DE4-0372-452A-94DB-1EBE639411D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4F1234-CE6C-402D-A08B-8E65CBA155ED}" type="pres">
      <dgm:prSet presAssocID="{33705DE4-0372-452A-94DB-1EBE639411DA}" presName="accent_1" presStyleCnt="0"/>
      <dgm:spPr/>
      <dgm:t>
        <a:bodyPr/>
        <a:lstStyle/>
        <a:p>
          <a:endParaRPr lang="en-US"/>
        </a:p>
      </dgm:t>
    </dgm:pt>
    <dgm:pt modelId="{B04C5132-AA77-47FB-A891-614505AF9C0C}" type="pres">
      <dgm:prSet presAssocID="{33705DE4-0372-452A-94DB-1EBE639411DA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E892FE85-9344-4F2A-B2DA-4A95D3C0F4AA}" type="pres">
      <dgm:prSet presAssocID="{3DA77641-A5F5-41ED-87A5-D108ED5450B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7E2EAF8-AF3F-47D3-83D8-B753F5CBC87D}" type="pres">
      <dgm:prSet presAssocID="{3DA77641-A5F5-41ED-87A5-D108ED5450B3}" presName="accent_2" presStyleCnt="0"/>
      <dgm:spPr/>
      <dgm:t>
        <a:bodyPr/>
        <a:lstStyle/>
        <a:p>
          <a:endParaRPr lang="en-US"/>
        </a:p>
      </dgm:t>
    </dgm:pt>
    <dgm:pt modelId="{130A8376-0F28-494A-BB5A-5B5D0A670DFA}" type="pres">
      <dgm:prSet presAssocID="{3DA77641-A5F5-41ED-87A5-D108ED5450B3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486ACDCD-CE98-4E03-A6F2-4467B3429AD2}" type="pres">
      <dgm:prSet presAssocID="{D2BA9CAE-E9A0-46B0-BA41-8C092CBE4FA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1F02380-D03E-4BD9-939F-B308CD76EB47}" type="pres">
      <dgm:prSet presAssocID="{D2BA9CAE-E9A0-46B0-BA41-8C092CBE4FA8}" presName="accent_3" presStyleCnt="0"/>
      <dgm:spPr/>
      <dgm:t>
        <a:bodyPr/>
        <a:lstStyle/>
        <a:p>
          <a:endParaRPr lang="en-US"/>
        </a:p>
      </dgm:t>
    </dgm:pt>
    <dgm:pt modelId="{9F471365-C7D6-4B51-9444-83D265B08E6B}" type="pres">
      <dgm:prSet presAssocID="{D2BA9CAE-E9A0-46B0-BA41-8C092CBE4FA8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3F732790-6AC3-4F12-BDB4-F347BEBC2A76}" type="pres">
      <dgm:prSet presAssocID="{6A0D00EB-F1BB-4FB3-8653-D646248E157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DF40C7-A544-4244-8329-F60C85E393C2}" type="pres">
      <dgm:prSet presAssocID="{6A0D00EB-F1BB-4FB3-8653-D646248E1574}" presName="accent_4" presStyleCnt="0"/>
      <dgm:spPr/>
      <dgm:t>
        <a:bodyPr/>
        <a:lstStyle/>
        <a:p>
          <a:endParaRPr lang="en-US"/>
        </a:p>
      </dgm:t>
    </dgm:pt>
    <dgm:pt modelId="{0F544947-B734-4A0D-943C-E8B8D0A2589E}" type="pres">
      <dgm:prSet presAssocID="{6A0D00EB-F1BB-4FB3-8653-D646248E1574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9D00CD4C-16EC-4CCF-A24A-183C2BFE0825}" srcId="{769CBF8A-2AFA-40C8-8A1F-8924867E7DDF}" destId="{33705DE4-0372-452A-94DB-1EBE639411DA}" srcOrd="0" destOrd="0" parTransId="{47ED1BF2-29FC-4980-8018-0D1394714F2B}" sibTransId="{D24482B0-8965-4A29-821B-82142D16488F}"/>
    <dgm:cxn modelId="{8633F649-9C54-4E03-8174-EAD14AE1EE53}" type="presOf" srcId="{6A0D00EB-F1BB-4FB3-8653-D646248E1574}" destId="{3F732790-6AC3-4F12-BDB4-F347BEBC2A76}" srcOrd="0" destOrd="0" presId="urn:microsoft.com/office/officeart/2008/layout/VerticalCurvedList"/>
    <dgm:cxn modelId="{B64BDEBD-12AE-4BD9-AE5A-0152A04F4352}" srcId="{769CBF8A-2AFA-40C8-8A1F-8924867E7DDF}" destId="{6A0D00EB-F1BB-4FB3-8653-D646248E1574}" srcOrd="3" destOrd="0" parTransId="{85E009B7-9ED9-4774-B744-BE8C57ABFD7A}" sibTransId="{92B7DBFB-3C9D-4B78-B243-5457F90B9593}"/>
    <dgm:cxn modelId="{15323D95-4C9C-4739-B8A4-0834F4BDADBB}" type="presOf" srcId="{D24482B0-8965-4A29-821B-82142D16488F}" destId="{4E80B02F-170F-46C3-B156-03E1A438FF80}" srcOrd="0" destOrd="0" presId="urn:microsoft.com/office/officeart/2008/layout/VerticalCurvedList"/>
    <dgm:cxn modelId="{9796E7C1-ECC4-4DB1-80AF-872899C280F7}" type="presOf" srcId="{D2BA9CAE-E9A0-46B0-BA41-8C092CBE4FA8}" destId="{486ACDCD-CE98-4E03-A6F2-4467B3429AD2}" srcOrd="0" destOrd="0" presId="urn:microsoft.com/office/officeart/2008/layout/VerticalCurvedList"/>
    <dgm:cxn modelId="{3C5B7423-0CA7-496D-9960-1962E6C217DB}" srcId="{769CBF8A-2AFA-40C8-8A1F-8924867E7DDF}" destId="{D2BA9CAE-E9A0-46B0-BA41-8C092CBE4FA8}" srcOrd="2" destOrd="0" parTransId="{B43E3BA7-04A7-4C82-90AE-FDBEE28489BD}" sibTransId="{B8E1153E-E9BC-45A8-96A9-0687B23AA681}"/>
    <dgm:cxn modelId="{B4A43CA1-7446-4E3F-8470-43B188AD0E55}" type="presOf" srcId="{769CBF8A-2AFA-40C8-8A1F-8924867E7DDF}" destId="{BD887B59-E85D-4A53-885F-14AA8B5682E6}" srcOrd="0" destOrd="0" presId="urn:microsoft.com/office/officeart/2008/layout/VerticalCurvedList"/>
    <dgm:cxn modelId="{383BAB47-FF54-4A9D-BA65-7B69884C0FF5}" type="presOf" srcId="{33705DE4-0372-452A-94DB-1EBE639411DA}" destId="{F6C97F4A-D404-4178-B7C4-2896DAB5C4A1}" srcOrd="0" destOrd="0" presId="urn:microsoft.com/office/officeart/2008/layout/VerticalCurvedList"/>
    <dgm:cxn modelId="{90B24791-C9FC-4B8F-82BB-02DFAE5E3726}" srcId="{769CBF8A-2AFA-40C8-8A1F-8924867E7DDF}" destId="{3DA77641-A5F5-41ED-87A5-D108ED5450B3}" srcOrd="1" destOrd="0" parTransId="{773A143C-5CE0-4532-91F5-A3ACC9F4E621}" sibTransId="{3653264E-32F8-4F3B-9F1D-F4B77078F0F6}"/>
    <dgm:cxn modelId="{30DC051A-6CC5-443F-9C3A-3CCDF7DE4896}" type="presOf" srcId="{3DA77641-A5F5-41ED-87A5-D108ED5450B3}" destId="{E892FE85-9344-4F2A-B2DA-4A95D3C0F4AA}" srcOrd="0" destOrd="0" presId="urn:microsoft.com/office/officeart/2008/layout/VerticalCurvedList"/>
    <dgm:cxn modelId="{65114CA4-9710-4968-98CA-C0B5746578E9}" type="presParOf" srcId="{BD887B59-E85D-4A53-885F-14AA8B5682E6}" destId="{B2C9C5E0-70BB-4BE3-A31E-2CCFE632DFAB}" srcOrd="0" destOrd="0" presId="urn:microsoft.com/office/officeart/2008/layout/VerticalCurvedList"/>
    <dgm:cxn modelId="{4A1A4AA5-510D-4ACE-93D1-8A2B306E1394}" type="presParOf" srcId="{B2C9C5E0-70BB-4BE3-A31E-2CCFE632DFAB}" destId="{51F7182F-D2E8-4373-AFF6-151899CC236E}" srcOrd="0" destOrd="0" presId="urn:microsoft.com/office/officeart/2008/layout/VerticalCurvedList"/>
    <dgm:cxn modelId="{B23D4FD2-C05C-4C9E-96EF-8F7542EFA0C9}" type="presParOf" srcId="{51F7182F-D2E8-4373-AFF6-151899CC236E}" destId="{EC61232A-7E2C-437C-92DC-5D8060450FFA}" srcOrd="0" destOrd="0" presId="urn:microsoft.com/office/officeart/2008/layout/VerticalCurvedList"/>
    <dgm:cxn modelId="{E0672EB5-F3D5-4448-A42A-B6CBDD0767BD}" type="presParOf" srcId="{51F7182F-D2E8-4373-AFF6-151899CC236E}" destId="{4E80B02F-170F-46C3-B156-03E1A438FF80}" srcOrd="1" destOrd="0" presId="urn:microsoft.com/office/officeart/2008/layout/VerticalCurvedList"/>
    <dgm:cxn modelId="{46741F1D-1F07-4AFB-8888-0567880F672A}" type="presParOf" srcId="{51F7182F-D2E8-4373-AFF6-151899CC236E}" destId="{194AB01A-6DB7-4A7B-A2D0-2D560A9DCAFC}" srcOrd="2" destOrd="0" presId="urn:microsoft.com/office/officeart/2008/layout/VerticalCurvedList"/>
    <dgm:cxn modelId="{62AADC70-2ECE-49AA-AD23-512517C62B9D}" type="presParOf" srcId="{51F7182F-D2E8-4373-AFF6-151899CC236E}" destId="{BED23F8E-5CE7-4E96-9F65-3E573281AAE4}" srcOrd="3" destOrd="0" presId="urn:microsoft.com/office/officeart/2008/layout/VerticalCurvedList"/>
    <dgm:cxn modelId="{7715DF3B-84FE-4345-BA81-8398A6D6464E}" type="presParOf" srcId="{B2C9C5E0-70BB-4BE3-A31E-2CCFE632DFAB}" destId="{F6C97F4A-D404-4178-B7C4-2896DAB5C4A1}" srcOrd="1" destOrd="0" presId="urn:microsoft.com/office/officeart/2008/layout/VerticalCurvedList"/>
    <dgm:cxn modelId="{F762D04B-DDA3-4E71-9613-F46869D7A6BF}" type="presParOf" srcId="{B2C9C5E0-70BB-4BE3-A31E-2CCFE632DFAB}" destId="{A54F1234-CE6C-402D-A08B-8E65CBA155ED}" srcOrd="2" destOrd="0" presId="urn:microsoft.com/office/officeart/2008/layout/VerticalCurvedList"/>
    <dgm:cxn modelId="{3AED7150-2A42-4DDB-AC35-853A33B0DE10}" type="presParOf" srcId="{A54F1234-CE6C-402D-A08B-8E65CBA155ED}" destId="{B04C5132-AA77-47FB-A891-614505AF9C0C}" srcOrd="0" destOrd="0" presId="urn:microsoft.com/office/officeart/2008/layout/VerticalCurvedList"/>
    <dgm:cxn modelId="{72C5E877-A704-4BF4-AE2C-73B26CA7F7BA}" type="presParOf" srcId="{B2C9C5E0-70BB-4BE3-A31E-2CCFE632DFAB}" destId="{E892FE85-9344-4F2A-B2DA-4A95D3C0F4AA}" srcOrd="3" destOrd="0" presId="urn:microsoft.com/office/officeart/2008/layout/VerticalCurvedList"/>
    <dgm:cxn modelId="{D9E6A07A-CEFA-4297-ABC7-77340DB54C64}" type="presParOf" srcId="{B2C9C5E0-70BB-4BE3-A31E-2CCFE632DFAB}" destId="{47E2EAF8-AF3F-47D3-83D8-B753F5CBC87D}" srcOrd="4" destOrd="0" presId="urn:microsoft.com/office/officeart/2008/layout/VerticalCurvedList"/>
    <dgm:cxn modelId="{58282F94-85E4-4E43-BCDD-EEB71C120A47}" type="presParOf" srcId="{47E2EAF8-AF3F-47D3-83D8-B753F5CBC87D}" destId="{130A8376-0F28-494A-BB5A-5B5D0A670DFA}" srcOrd="0" destOrd="0" presId="urn:microsoft.com/office/officeart/2008/layout/VerticalCurvedList"/>
    <dgm:cxn modelId="{F24CB1D0-4DE4-40B3-B0E2-BE4D94B4DEAE}" type="presParOf" srcId="{B2C9C5E0-70BB-4BE3-A31E-2CCFE632DFAB}" destId="{486ACDCD-CE98-4E03-A6F2-4467B3429AD2}" srcOrd="5" destOrd="0" presId="urn:microsoft.com/office/officeart/2008/layout/VerticalCurvedList"/>
    <dgm:cxn modelId="{0B0D7ECC-CEE5-41B4-8862-DE1629C30B44}" type="presParOf" srcId="{B2C9C5E0-70BB-4BE3-A31E-2CCFE632DFAB}" destId="{51F02380-D03E-4BD9-939F-B308CD76EB47}" srcOrd="6" destOrd="0" presId="urn:microsoft.com/office/officeart/2008/layout/VerticalCurvedList"/>
    <dgm:cxn modelId="{9D9930E9-0F63-4573-89AC-DEE494FE5F2C}" type="presParOf" srcId="{51F02380-D03E-4BD9-939F-B308CD76EB47}" destId="{9F471365-C7D6-4B51-9444-83D265B08E6B}" srcOrd="0" destOrd="0" presId="urn:microsoft.com/office/officeart/2008/layout/VerticalCurvedList"/>
    <dgm:cxn modelId="{36270B8B-DF30-4DD1-8B45-C0AA046C8883}" type="presParOf" srcId="{B2C9C5E0-70BB-4BE3-A31E-2CCFE632DFAB}" destId="{3F732790-6AC3-4F12-BDB4-F347BEBC2A76}" srcOrd="7" destOrd="0" presId="urn:microsoft.com/office/officeart/2008/layout/VerticalCurvedList"/>
    <dgm:cxn modelId="{1378ABCF-1749-4B3F-9707-3FCC872E5B0A}" type="presParOf" srcId="{B2C9C5E0-70BB-4BE3-A31E-2CCFE632DFAB}" destId="{5FDF40C7-A544-4244-8329-F60C85E393C2}" srcOrd="8" destOrd="0" presId="urn:microsoft.com/office/officeart/2008/layout/VerticalCurvedList"/>
    <dgm:cxn modelId="{BE20C9FB-063A-478D-8301-BC466C1F0B1E}" type="presParOf" srcId="{5FDF40C7-A544-4244-8329-F60C85E393C2}" destId="{0F544947-B734-4A0D-943C-E8B8D0A258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9CBF8A-2AFA-40C8-8A1F-8924867E7D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CA"/>
        </a:p>
      </dgm:t>
    </dgm:pt>
    <dgm:pt modelId="{2119BB15-E83E-4F4F-BCCB-486FB7B1BF48}">
      <dgm:prSet/>
      <dgm:spPr/>
      <dgm:t>
        <a:bodyPr/>
        <a:lstStyle/>
        <a:p>
          <a:r>
            <a:rPr lang="en-CA" dirty="0" smtClean="0"/>
            <a:t>Unbiased selection of Regional Advisory council (RAC)</a:t>
          </a:r>
        </a:p>
      </dgm:t>
    </dgm:pt>
    <dgm:pt modelId="{6E1B3E82-E022-428F-8431-08629397E977}" type="parTrans" cxnId="{F289BB86-ED8B-457B-B5D9-FB4FB720577B}">
      <dgm:prSet/>
      <dgm:spPr/>
      <dgm:t>
        <a:bodyPr/>
        <a:lstStyle/>
        <a:p>
          <a:endParaRPr lang="en-CA"/>
        </a:p>
      </dgm:t>
    </dgm:pt>
    <dgm:pt modelId="{61E29762-1550-4E0E-8D90-FE5A6989062D}" type="sibTrans" cxnId="{F289BB86-ED8B-457B-B5D9-FB4FB720577B}">
      <dgm:prSet/>
      <dgm:spPr/>
      <dgm:t>
        <a:bodyPr/>
        <a:lstStyle/>
        <a:p>
          <a:endParaRPr lang="en-CA"/>
        </a:p>
      </dgm:t>
    </dgm:pt>
    <dgm:pt modelId="{87902052-02CA-4540-B48E-130DC535BFC1}">
      <dgm:prSet/>
      <dgm:spPr/>
      <dgm:t>
        <a:bodyPr/>
        <a:lstStyle/>
        <a:p>
          <a:r>
            <a:rPr lang="en-CA" dirty="0" smtClean="0"/>
            <a:t>Clarifying RAC’s responsibilities </a:t>
          </a:r>
        </a:p>
      </dgm:t>
    </dgm:pt>
    <dgm:pt modelId="{CE992A5E-CC3A-4C54-8011-F5B5CBA52E91}" type="parTrans" cxnId="{35ED470D-28D4-4D6C-BA8C-32A484DCCE2E}">
      <dgm:prSet/>
      <dgm:spPr/>
      <dgm:t>
        <a:bodyPr/>
        <a:lstStyle/>
        <a:p>
          <a:endParaRPr lang="en-CA"/>
        </a:p>
      </dgm:t>
    </dgm:pt>
    <dgm:pt modelId="{49EF2C7F-E22D-42F3-A3B8-14DE574BE140}" type="sibTrans" cxnId="{35ED470D-28D4-4D6C-BA8C-32A484DCCE2E}">
      <dgm:prSet/>
      <dgm:spPr/>
      <dgm:t>
        <a:bodyPr/>
        <a:lstStyle/>
        <a:p>
          <a:endParaRPr lang="en-CA"/>
        </a:p>
      </dgm:t>
    </dgm:pt>
    <dgm:pt modelId="{BD887B59-E85D-4A53-885F-14AA8B5682E6}" type="pres">
      <dgm:prSet presAssocID="{769CBF8A-2AFA-40C8-8A1F-8924867E7D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B2C9C5E0-70BB-4BE3-A31E-2CCFE632DFAB}" type="pres">
      <dgm:prSet presAssocID="{769CBF8A-2AFA-40C8-8A1F-8924867E7DDF}" presName="Name1" presStyleCnt="0"/>
      <dgm:spPr/>
      <dgm:t>
        <a:bodyPr/>
        <a:lstStyle/>
        <a:p>
          <a:endParaRPr lang="en-US"/>
        </a:p>
      </dgm:t>
    </dgm:pt>
    <dgm:pt modelId="{51F7182F-D2E8-4373-AFF6-151899CC236E}" type="pres">
      <dgm:prSet presAssocID="{769CBF8A-2AFA-40C8-8A1F-8924867E7DDF}" presName="cycle" presStyleCnt="0"/>
      <dgm:spPr/>
      <dgm:t>
        <a:bodyPr/>
        <a:lstStyle/>
        <a:p>
          <a:endParaRPr lang="en-US"/>
        </a:p>
      </dgm:t>
    </dgm:pt>
    <dgm:pt modelId="{EC61232A-7E2C-437C-92DC-5D8060450FFA}" type="pres">
      <dgm:prSet presAssocID="{769CBF8A-2AFA-40C8-8A1F-8924867E7DDF}" presName="srcNode" presStyleLbl="node1" presStyleIdx="0" presStyleCnt="2"/>
      <dgm:spPr/>
      <dgm:t>
        <a:bodyPr/>
        <a:lstStyle/>
        <a:p>
          <a:endParaRPr lang="en-US"/>
        </a:p>
      </dgm:t>
    </dgm:pt>
    <dgm:pt modelId="{4E80B02F-170F-46C3-B156-03E1A438FF80}" type="pres">
      <dgm:prSet presAssocID="{769CBF8A-2AFA-40C8-8A1F-8924867E7DDF}" presName="conn" presStyleLbl="parChTrans1D2" presStyleIdx="0" presStyleCnt="1"/>
      <dgm:spPr/>
      <dgm:t>
        <a:bodyPr/>
        <a:lstStyle/>
        <a:p>
          <a:endParaRPr lang="en-CA"/>
        </a:p>
      </dgm:t>
    </dgm:pt>
    <dgm:pt modelId="{194AB01A-6DB7-4A7B-A2D0-2D560A9DCAFC}" type="pres">
      <dgm:prSet presAssocID="{769CBF8A-2AFA-40C8-8A1F-8924867E7DDF}" presName="extraNode" presStyleLbl="node1" presStyleIdx="0" presStyleCnt="2"/>
      <dgm:spPr/>
      <dgm:t>
        <a:bodyPr/>
        <a:lstStyle/>
        <a:p>
          <a:endParaRPr lang="en-US"/>
        </a:p>
      </dgm:t>
    </dgm:pt>
    <dgm:pt modelId="{BED23F8E-5CE7-4E96-9F65-3E573281AAE4}" type="pres">
      <dgm:prSet presAssocID="{769CBF8A-2AFA-40C8-8A1F-8924867E7DDF}" presName="dstNode" presStyleLbl="node1" presStyleIdx="0" presStyleCnt="2"/>
      <dgm:spPr/>
      <dgm:t>
        <a:bodyPr/>
        <a:lstStyle/>
        <a:p>
          <a:endParaRPr lang="en-US"/>
        </a:p>
      </dgm:t>
    </dgm:pt>
    <dgm:pt modelId="{3A3901A3-A25C-419C-9B07-40025519B77A}" type="pres">
      <dgm:prSet presAssocID="{2119BB15-E83E-4F4F-BCCB-486FB7B1BF4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A5C8E1-BA2A-4D15-A885-D6D2004542C6}" type="pres">
      <dgm:prSet presAssocID="{2119BB15-E83E-4F4F-BCCB-486FB7B1BF48}" presName="accent_1" presStyleCnt="0"/>
      <dgm:spPr/>
      <dgm:t>
        <a:bodyPr/>
        <a:lstStyle/>
        <a:p>
          <a:endParaRPr lang="en-US"/>
        </a:p>
      </dgm:t>
    </dgm:pt>
    <dgm:pt modelId="{5EA8A4A4-9F64-4FA4-BB5E-EEB2B78E0126}" type="pres">
      <dgm:prSet presAssocID="{2119BB15-E83E-4F4F-BCCB-486FB7B1BF48}" presName="accentRepeatNode" presStyleLbl="solidFgAcc1" presStyleIdx="0" presStyleCnt="2"/>
      <dgm:spPr/>
      <dgm:t>
        <a:bodyPr/>
        <a:lstStyle/>
        <a:p>
          <a:endParaRPr lang="en-US"/>
        </a:p>
      </dgm:t>
    </dgm:pt>
    <dgm:pt modelId="{9D04464F-054B-4B9B-9CBA-1822E56E77A1}" type="pres">
      <dgm:prSet presAssocID="{87902052-02CA-4540-B48E-130DC535BFC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E0BD881-113C-4D2B-BF5B-D0EE93950238}" type="pres">
      <dgm:prSet presAssocID="{87902052-02CA-4540-B48E-130DC535BFC1}" presName="accent_2" presStyleCnt="0"/>
      <dgm:spPr/>
      <dgm:t>
        <a:bodyPr/>
        <a:lstStyle/>
        <a:p>
          <a:endParaRPr lang="en-US"/>
        </a:p>
      </dgm:t>
    </dgm:pt>
    <dgm:pt modelId="{C7807CBD-B8F8-401D-AB2C-2D551D0AC8E1}" type="pres">
      <dgm:prSet presAssocID="{87902052-02CA-4540-B48E-130DC535BFC1}" presName="accentRepeatNode" presStyleLbl="solidFgAcc1" presStyleIdx="1" presStyleCnt="2"/>
      <dgm:spPr/>
      <dgm:t>
        <a:bodyPr/>
        <a:lstStyle/>
        <a:p>
          <a:endParaRPr lang="en-US"/>
        </a:p>
      </dgm:t>
    </dgm:pt>
  </dgm:ptLst>
  <dgm:cxnLst>
    <dgm:cxn modelId="{50632BCA-4F5E-4887-ABAB-ADBFCF9B87EE}" type="presOf" srcId="{61E29762-1550-4E0E-8D90-FE5A6989062D}" destId="{4E80B02F-170F-46C3-B156-03E1A438FF80}" srcOrd="0" destOrd="0" presId="urn:microsoft.com/office/officeart/2008/layout/VerticalCurvedList"/>
    <dgm:cxn modelId="{F289BB86-ED8B-457B-B5D9-FB4FB720577B}" srcId="{769CBF8A-2AFA-40C8-8A1F-8924867E7DDF}" destId="{2119BB15-E83E-4F4F-BCCB-486FB7B1BF48}" srcOrd="0" destOrd="0" parTransId="{6E1B3E82-E022-428F-8431-08629397E977}" sibTransId="{61E29762-1550-4E0E-8D90-FE5A6989062D}"/>
    <dgm:cxn modelId="{35ED470D-28D4-4D6C-BA8C-32A484DCCE2E}" srcId="{769CBF8A-2AFA-40C8-8A1F-8924867E7DDF}" destId="{87902052-02CA-4540-B48E-130DC535BFC1}" srcOrd="1" destOrd="0" parTransId="{CE992A5E-CC3A-4C54-8011-F5B5CBA52E91}" sibTransId="{49EF2C7F-E22D-42F3-A3B8-14DE574BE140}"/>
    <dgm:cxn modelId="{7793C333-BF0A-43DE-A009-CCE99DBD96BE}" type="presOf" srcId="{769CBF8A-2AFA-40C8-8A1F-8924867E7DDF}" destId="{BD887B59-E85D-4A53-885F-14AA8B5682E6}" srcOrd="0" destOrd="0" presId="urn:microsoft.com/office/officeart/2008/layout/VerticalCurvedList"/>
    <dgm:cxn modelId="{F5BF80C2-EB7C-44EC-BF6E-33157F90E63C}" type="presOf" srcId="{2119BB15-E83E-4F4F-BCCB-486FB7B1BF48}" destId="{3A3901A3-A25C-419C-9B07-40025519B77A}" srcOrd="0" destOrd="0" presId="urn:microsoft.com/office/officeart/2008/layout/VerticalCurvedList"/>
    <dgm:cxn modelId="{0E74BF42-26A4-483C-BB2F-01E0D0578C24}" type="presOf" srcId="{87902052-02CA-4540-B48E-130DC535BFC1}" destId="{9D04464F-054B-4B9B-9CBA-1822E56E77A1}" srcOrd="0" destOrd="0" presId="urn:microsoft.com/office/officeart/2008/layout/VerticalCurvedList"/>
    <dgm:cxn modelId="{D17A4508-E724-40D2-B8C6-2854FB450AEC}" type="presParOf" srcId="{BD887B59-E85D-4A53-885F-14AA8B5682E6}" destId="{B2C9C5E0-70BB-4BE3-A31E-2CCFE632DFAB}" srcOrd="0" destOrd="0" presId="urn:microsoft.com/office/officeart/2008/layout/VerticalCurvedList"/>
    <dgm:cxn modelId="{C1F5CD2E-4B51-4A1E-AD32-41B92395C3EC}" type="presParOf" srcId="{B2C9C5E0-70BB-4BE3-A31E-2CCFE632DFAB}" destId="{51F7182F-D2E8-4373-AFF6-151899CC236E}" srcOrd="0" destOrd="0" presId="urn:microsoft.com/office/officeart/2008/layout/VerticalCurvedList"/>
    <dgm:cxn modelId="{A8EBE4D1-5BF9-4A0E-85E1-967A4580B591}" type="presParOf" srcId="{51F7182F-D2E8-4373-AFF6-151899CC236E}" destId="{EC61232A-7E2C-437C-92DC-5D8060450FFA}" srcOrd="0" destOrd="0" presId="urn:microsoft.com/office/officeart/2008/layout/VerticalCurvedList"/>
    <dgm:cxn modelId="{3B8EC7B2-E0E9-4ACA-9E9F-609A1D52F081}" type="presParOf" srcId="{51F7182F-D2E8-4373-AFF6-151899CC236E}" destId="{4E80B02F-170F-46C3-B156-03E1A438FF80}" srcOrd="1" destOrd="0" presId="urn:microsoft.com/office/officeart/2008/layout/VerticalCurvedList"/>
    <dgm:cxn modelId="{8E585368-2A49-4287-AA2B-A0ABDFB1AC7E}" type="presParOf" srcId="{51F7182F-D2E8-4373-AFF6-151899CC236E}" destId="{194AB01A-6DB7-4A7B-A2D0-2D560A9DCAFC}" srcOrd="2" destOrd="0" presId="urn:microsoft.com/office/officeart/2008/layout/VerticalCurvedList"/>
    <dgm:cxn modelId="{2B3A9FC5-D104-47A4-8E5F-21002F1DEB26}" type="presParOf" srcId="{51F7182F-D2E8-4373-AFF6-151899CC236E}" destId="{BED23F8E-5CE7-4E96-9F65-3E573281AAE4}" srcOrd="3" destOrd="0" presId="urn:microsoft.com/office/officeart/2008/layout/VerticalCurvedList"/>
    <dgm:cxn modelId="{222C04B0-490D-4F57-BE28-EA01C91E6F2C}" type="presParOf" srcId="{B2C9C5E0-70BB-4BE3-A31E-2CCFE632DFAB}" destId="{3A3901A3-A25C-419C-9B07-40025519B77A}" srcOrd="1" destOrd="0" presId="urn:microsoft.com/office/officeart/2008/layout/VerticalCurvedList"/>
    <dgm:cxn modelId="{CF413B4C-A6C1-47DD-ACD2-17E1FDC8095B}" type="presParOf" srcId="{B2C9C5E0-70BB-4BE3-A31E-2CCFE632DFAB}" destId="{0EA5C8E1-BA2A-4D15-A885-D6D2004542C6}" srcOrd="2" destOrd="0" presId="urn:microsoft.com/office/officeart/2008/layout/VerticalCurvedList"/>
    <dgm:cxn modelId="{2DC0017B-D0CC-43FE-A414-440438E6A1C4}" type="presParOf" srcId="{0EA5C8E1-BA2A-4D15-A885-D6D2004542C6}" destId="{5EA8A4A4-9F64-4FA4-BB5E-EEB2B78E0126}" srcOrd="0" destOrd="0" presId="urn:microsoft.com/office/officeart/2008/layout/VerticalCurvedList"/>
    <dgm:cxn modelId="{880AEC26-7321-4F65-8FE0-FF6A23ECF208}" type="presParOf" srcId="{B2C9C5E0-70BB-4BE3-A31E-2CCFE632DFAB}" destId="{9D04464F-054B-4B9B-9CBA-1822E56E77A1}" srcOrd="3" destOrd="0" presId="urn:microsoft.com/office/officeart/2008/layout/VerticalCurvedList"/>
    <dgm:cxn modelId="{5E000808-640B-4CD0-AA43-787F2C5B63FB}" type="presParOf" srcId="{B2C9C5E0-70BB-4BE3-A31E-2CCFE632DFAB}" destId="{2E0BD881-113C-4D2B-BF5B-D0EE93950238}" srcOrd="4" destOrd="0" presId="urn:microsoft.com/office/officeart/2008/layout/VerticalCurvedList"/>
    <dgm:cxn modelId="{7E198EA3-0925-4040-B226-5D5E75058BFD}" type="presParOf" srcId="{2E0BD881-113C-4D2B-BF5B-D0EE93950238}" destId="{C7807CBD-B8F8-401D-AB2C-2D551D0AC8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A2E8A6-AC28-474F-9FA0-80937C3A85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</dgm:pt>
    <dgm:pt modelId="{B069AC23-613D-4E02-B05D-15466AA14544}">
      <dgm:prSet phldrT="[Text]" custT="1"/>
      <dgm:spPr/>
      <dgm:t>
        <a:bodyPr/>
        <a:lstStyle/>
        <a:p>
          <a:pPr algn="l"/>
          <a:r>
            <a:rPr lang="en-CA" sz="1800" dirty="0" smtClean="0"/>
            <a:t>Advertising public participation opportunities </a:t>
          </a:r>
          <a:endParaRPr lang="en-CA" sz="1800" dirty="0"/>
        </a:p>
      </dgm:t>
    </dgm:pt>
    <dgm:pt modelId="{F29A734B-E8FE-4857-A05B-D00CCD2CC92C}" type="parTrans" cxnId="{DE5E5D66-B4C1-4239-BEA6-C511D7803624}">
      <dgm:prSet/>
      <dgm:spPr/>
      <dgm:t>
        <a:bodyPr/>
        <a:lstStyle/>
        <a:p>
          <a:endParaRPr lang="en-CA"/>
        </a:p>
      </dgm:t>
    </dgm:pt>
    <dgm:pt modelId="{D25C3E98-39CF-407E-9D9F-B3176239DBF0}" type="sibTrans" cxnId="{DE5E5D66-B4C1-4239-BEA6-C511D7803624}">
      <dgm:prSet/>
      <dgm:spPr/>
      <dgm:t>
        <a:bodyPr/>
        <a:lstStyle/>
        <a:p>
          <a:endParaRPr lang="en-CA"/>
        </a:p>
      </dgm:t>
    </dgm:pt>
    <dgm:pt modelId="{06BB5750-B84A-491F-A8D4-967F1F98C7B3}">
      <dgm:prSet custT="1"/>
      <dgm:spPr/>
      <dgm:t>
        <a:bodyPr/>
        <a:lstStyle/>
        <a:p>
          <a:pPr algn="l"/>
          <a:r>
            <a:rPr lang="en-CA" sz="1800" dirty="0" smtClean="0"/>
            <a:t>Using effective public engagement tools </a:t>
          </a:r>
        </a:p>
      </dgm:t>
    </dgm:pt>
    <dgm:pt modelId="{A5EE0974-D560-4D60-BB1E-4C3DB0466D33}" type="parTrans" cxnId="{ADCCF803-A5FC-40F6-8D1B-C7F70A464BA8}">
      <dgm:prSet/>
      <dgm:spPr/>
      <dgm:t>
        <a:bodyPr/>
        <a:lstStyle/>
        <a:p>
          <a:endParaRPr lang="en-CA"/>
        </a:p>
      </dgm:t>
    </dgm:pt>
    <dgm:pt modelId="{A9DB2F83-3D98-4808-BB3F-8ECBA77DD325}" type="sibTrans" cxnId="{ADCCF803-A5FC-40F6-8D1B-C7F70A464BA8}">
      <dgm:prSet/>
      <dgm:spPr/>
      <dgm:t>
        <a:bodyPr/>
        <a:lstStyle/>
        <a:p>
          <a:endParaRPr lang="en-CA"/>
        </a:p>
      </dgm:t>
    </dgm:pt>
    <dgm:pt modelId="{5FE9CFBA-9B05-4B76-A9AF-6E07DE762F67}">
      <dgm:prSet custT="1"/>
      <dgm:spPr/>
      <dgm:t>
        <a:bodyPr/>
        <a:lstStyle/>
        <a:p>
          <a:pPr algn="l"/>
          <a:r>
            <a:rPr lang="en-CA" sz="1800" dirty="0" smtClean="0"/>
            <a:t>Using focus group to manage public participation</a:t>
          </a:r>
        </a:p>
      </dgm:t>
    </dgm:pt>
    <dgm:pt modelId="{CC80BA77-6EF9-45F1-BCBF-3C8F79117305}" type="parTrans" cxnId="{6485E9E4-40EF-4257-A053-113B882B8DBD}">
      <dgm:prSet/>
      <dgm:spPr/>
      <dgm:t>
        <a:bodyPr/>
        <a:lstStyle/>
        <a:p>
          <a:endParaRPr lang="en-CA"/>
        </a:p>
      </dgm:t>
    </dgm:pt>
    <dgm:pt modelId="{136B89C8-1C43-4E98-AE6E-64E0786FD8E3}" type="sibTrans" cxnId="{6485E9E4-40EF-4257-A053-113B882B8DBD}">
      <dgm:prSet/>
      <dgm:spPr/>
      <dgm:t>
        <a:bodyPr/>
        <a:lstStyle/>
        <a:p>
          <a:endParaRPr lang="en-CA"/>
        </a:p>
      </dgm:t>
    </dgm:pt>
    <dgm:pt modelId="{38A7D1D0-C3A5-4B37-B7AA-3C55F11B2445}" type="pres">
      <dgm:prSet presAssocID="{F1A2E8A6-AC28-474F-9FA0-80937C3A85E1}" presName="Name0" presStyleCnt="0">
        <dgm:presLayoutVars>
          <dgm:chMax val="7"/>
          <dgm:chPref val="7"/>
          <dgm:dir/>
        </dgm:presLayoutVars>
      </dgm:prSet>
      <dgm:spPr/>
    </dgm:pt>
    <dgm:pt modelId="{12E42340-39C4-4DAF-AED6-73D5DD069B15}" type="pres">
      <dgm:prSet presAssocID="{F1A2E8A6-AC28-474F-9FA0-80937C3A85E1}" presName="Name1" presStyleCnt="0"/>
      <dgm:spPr/>
    </dgm:pt>
    <dgm:pt modelId="{09254126-4E74-4778-836C-14E15A311495}" type="pres">
      <dgm:prSet presAssocID="{F1A2E8A6-AC28-474F-9FA0-80937C3A85E1}" presName="cycle" presStyleCnt="0"/>
      <dgm:spPr/>
    </dgm:pt>
    <dgm:pt modelId="{568112B7-587D-4989-8374-69CBA0D0F06A}" type="pres">
      <dgm:prSet presAssocID="{F1A2E8A6-AC28-474F-9FA0-80937C3A85E1}" presName="srcNode" presStyleLbl="node1" presStyleIdx="0" presStyleCnt="3"/>
      <dgm:spPr/>
    </dgm:pt>
    <dgm:pt modelId="{E10D3256-F10C-4E5F-8CB6-4FDCBC88D305}" type="pres">
      <dgm:prSet presAssocID="{F1A2E8A6-AC28-474F-9FA0-80937C3A85E1}" presName="conn" presStyleLbl="parChTrans1D2" presStyleIdx="0" presStyleCnt="1"/>
      <dgm:spPr/>
      <dgm:t>
        <a:bodyPr/>
        <a:lstStyle/>
        <a:p>
          <a:endParaRPr lang="en-CA"/>
        </a:p>
      </dgm:t>
    </dgm:pt>
    <dgm:pt modelId="{ED51D637-12A6-4413-972B-9F24833C0B6F}" type="pres">
      <dgm:prSet presAssocID="{F1A2E8A6-AC28-474F-9FA0-80937C3A85E1}" presName="extraNode" presStyleLbl="node1" presStyleIdx="0" presStyleCnt="3"/>
      <dgm:spPr/>
    </dgm:pt>
    <dgm:pt modelId="{637B4653-F921-4365-9BAF-72F4897BFC8C}" type="pres">
      <dgm:prSet presAssocID="{F1A2E8A6-AC28-474F-9FA0-80937C3A85E1}" presName="dstNode" presStyleLbl="node1" presStyleIdx="0" presStyleCnt="3"/>
      <dgm:spPr/>
    </dgm:pt>
    <dgm:pt modelId="{A2727DB6-6FC1-4337-A823-AE66CFC5E829}" type="pres">
      <dgm:prSet presAssocID="{B069AC23-613D-4E02-B05D-15466AA1454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96AEC34-6467-499F-A9F3-A4A28981017C}" type="pres">
      <dgm:prSet presAssocID="{B069AC23-613D-4E02-B05D-15466AA14544}" presName="accent_1" presStyleCnt="0"/>
      <dgm:spPr/>
    </dgm:pt>
    <dgm:pt modelId="{8D42CE2C-7E0F-42AF-A903-A63DA19E85DA}" type="pres">
      <dgm:prSet presAssocID="{B069AC23-613D-4E02-B05D-15466AA14544}" presName="accentRepeatNode" presStyleLbl="solidFgAcc1" presStyleIdx="0" presStyleCnt="3"/>
      <dgm:spPr/>
    </dgm:pt>
    <dgm:pt modelId="{A254FC85-DB59-4AE4-A54B-69DCF7DB06CF}" type="pres">
      <dgm:prSet presAssocID="{06BB5750-B84A-491F-A8D4-967F1F98C7B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2AFC1BD-8998-4C22-9F21-9912E3288C10}" type="pres">
      <dgm:prSet presAssocID="{06BB5750-B84A-491F-A8D4-967F1F98C7B3}" presName="accent_2" presStyleCnt="0"/>
      <dgm:spPr/>
    </dgm:pt>
    <dgm:pt modelId="{29120D12-7313-461C-B8AB-BBC0223CFD45}" type="pres">
      <dgm:prSet presAssocID="{06BB5750-B84A-491F-A8D4-967F1F98C7B3}" presName="accentRepeatNode" presStyleLbl="solidFgAcc1" presStyleIdx="1" presStyleCnt="3"/>
      <dgm:spPr/>
    </dgm:pt>
    <dgm:pt modelId="{8DDC40C5-B682-417B-B333-FCCF5B83B5F0}" type="pres">
      <dgm:prSet presAssocID="{5FE9CFBA-9B05-4B76-A9AF-6E07DE762F6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1C388E-2ED1-4874-A29A-C97CC3E14025}" type="pres">
      <dgm:prSet presAssocID="{5FE9CFBA-9B05-4B76-A9AF-6E07DE762F67}" presName="accent_3" presStyleCnt="0"/>
      <dgm:spPr/>
    </dgm:pt>
    <dgm:pt modelId="{809C4B87-9FEF-49F4-B3C2-E2CE2CEA7648}" type="pres">
      <dgm:prSet presAssocID="{5FE9CFBA-9B05-4B76-A9AF-6E07DE762F67}" presName="accentRepeatNode" presStyleLbl="solidFgAcc1" presStyleIdx="2" presStyleCnt="3"/>
      <dgm:spPr/>
    </dgm:pt>
  </dgm:ptLst>
  <dgm:cxnLst>
    <dgm:cxn modelId="{229F39E2-B1D9-40F4-AD66-B77A9B12CDC9}" type="presOf" srcId="{F1A2E8A6-AC28-474F-9FA0-80937C3A85E1}" destId="{38A7D1D0-C3A5-4B37-B7AA-3C55F11B2445}" srcOrd="0" destOrd="0" presId="urn:microsoft.com/office/officeart/2008/layout/VerticalCurvedList"/>
    <dgm:cxn modelId="{15DA857E-BA32-4C21-9A11-A2F31176DCCD}" type="presOf" srcId="{D25C3E98-39CF-407E-9D9F-B3176239DBF0}" destId="{E10D3256-F10C-4E5F-8CB6-4FDCBC88D305}" srcOrd="0" destOrd="0" presId="urn:microsoft.com/office/officeart/2008/layout/VerticalCurvedList"/>
    <dgm:cxn modelId="{6485E9E4-40EF-4257-A053-113B882B8DBD}" srcId="{F1A2E8A6-AC28-474F-9FA0-80937C3A85E1}" destId="{5FE9CFBA-9B05-4B76-A9AF-6E07DE762F67}" srcOrd="2" destOrd="0" parTransId="{CC80BA77-6EF9-45F1-BCBF-3C8F79117305}" sibTransId="{136B89C8-1C43-4E98-AE6E-64E0786FD8E3}"/>
    <dgm:cxn modelId="{ADCCF803-A5FC-40F6-8D1B-C7F70A464BA8}" srcId="{F1A2E8A6-AC28-474F-9FA0-80937C3A85E1}" destId="{06BB5750-B84A-491F-A8D4-967F1F98C7B3}" srcOrd="1" destOrd="0" parTransId="{A5EE0974-D560-4D60-BB1E-4C3DB0466D33}" sibTransId="{A9DB2F83-3D98-4808-BB3F-8ECBA77DD325}"/>
    <dgm:cxn modelId="{DE5E5D66-B4C1-4239-BEA6-C511D7803624}" srcId="{F1A2E8A6-AC28-474F-9FA0-80937C3A85E1}" destId="{B069AC23-613D-4E02-B05D-15466AA14544}" srcOrd="0" destOrd="0" parTransId="{F29A734B-E8FE-4857-A05B-D00CCD2CC92C}" sibTransId="{D25C3E98-39CF-407E-9D9F-B3176239DBF0}"/>
    <dgm:cxn modelId="{01F17DB5-E564-47D2-ACF8-86EDAF49A8A0}" type="presOf" srcId="{06BB5750-B84A-491F-A8D4-967F1F98C7B3}" destId="{A254FC85-DB59-4AE4-A54B-69DCF7DB06CF}" srcOrd="0" destOrd="0" presId="urn:microsoft.com/office/officeart/2008/layout/VerticalCurvedList"/>
    <dgm:cxn modelId="{36FB4878-232B-42B9-A704-F1677EDC108F}" type="presOf" srcId="{5FE9CFBA-9B05-4B76-A9AF-6E07DE762F67}" destId="{8DDC40C5-B682-417B-B333-FCCF5B83B5F0}" srcOrd="0" destOrd="0" presId="urn:microsoft.com/office/officeart/2008/layout/VerticalCurvedList"/>
    <dgm:cxn modelId="{1B16F839-ECA8-4EC6-8D3E-20D40EBF138A}" type="presOf" srcId="{B069AC23-613D-4E02-B05D-15466AA14544}" destId="{A2727DB6-6FC1-4337-A823-AE66CFC5E829}" srcOrd="0" destOrd="0" presId="urn:microsoft.com/office/officeart/2008/layout/VerticalCurvedList"/>
    <dgm:cxn modelId="{ACF0E64C-24A5-402D-ABF5-A3B6C5FEB3ED}" type="presParOf" srcId="{38A7D1D0-C3A5-4B37-B7AA-3C55F11B2445}" destId="{12E42340-39C4-4DAF-AED6-73D5DD069B15}" srcOrd="0" destOrd="0" presId="urn:microsoft.com/office/officeart/2008/layout/VerticalCurvedList"/>
    <dgm:cxn modelId="{5074D71D-183A-4BF8-A0F9-F4D7593678B2}" type="presParOf" srcId="{12E42340-39C4-4DAF-AED6-73D5DD069B15}" destId="{09254126-4E74-4778-836C-14E15A311495}" srcOrd="0" destOrd="0" presId="urn:microsoft.com/office/officeart/2008/layout/VerticalCurvedList"/>
    <dgm:cxn modelId="{0E603D91-C7C0-47EF-AE1E-FD3E26319DEF}" type="presParOf" srcId="{09254126-4E74-4778-836C-14E15A311495}" destId="{568112B7-587D-4989-8374-69CBA0D0F06A}" srcOrd="0" destOrd="0" presId="urn:microsoft.com/office/officeart/2008/layout/VerticalCurvedList"/>
    <dgm:cxn modelId="{9E61CC99-A0C2-42C1-8AA3-A9AA5023C705}" type="presParOf" srcId="{09254126-4E74-4778-836C-14E15A311495}" destId="{E10D3256-F10C-4E5F-8CB6-4FDCBC88D305}" srcOrd="1" destOrd="0" presId="urn:microsoft.com/office/officeart/2008/layout/VerticalCurvedList"/>
    <dgm:cxn modelId="{391BDB4B-5A9F-4DCB-A1B7-87AAE3B513FA}" type="presParOf" srcId="{09254126-4E74-4778-836C-14E15A311495}" destId="{ED51D637-12A6-4413-972B-9F24833C0B6F}" srcOrd="2" destOrd="0" presId="urn:microsoft.com/office/officeart/2008/layout/VerticalCurvedList"/>
    <dgm:cxn modelId="{80CD0B6D-3D84-4499-941E-048E388969F3}" type="presParOf" srcId="{09254126-4E74-4778-836C-14E15A311495}" destId="{637B4653-F921-4365-9BAF-72F4897BFC8C}" srcOrd="3" destOrd="0" presId="urn:microsoft.com/office/officeart/2008/layout/VerticalCurvedList"/>
    <dgm:cxn modelId="{519F97CE-BC28-451C-9183-6B4237680BED}" type="presParOf" srcId="{12E42340-39C4-4DAF-AED6-73D5DD069B15}" destId="{A2727DB6-6FC1-4337-A823-AE66CFC5E829}" srcOrd="1" destOrd="0" presId="urn:microsoft.com/office/officeart/2008/layout/VerticalCurvedList"/>
    <dgm:cxn modelId="{211A9587-69A7-4C24-9759-21B8B36FE0F1}" type="presParOf" srcId="{12E42340-39C4-4DAF-AED6-73D5DD069B15}" destId="{F96AEC34-6467-499F-A9F3-A4A28981017C}" srcOrd="2" destOrd="0" presId="urn:microsoft.com/office/officeart/2008/layout/VerticalCurvedList"/>
    <dgm:cxn modelId="{7ED05F04-254E-4B84-9DD8-2BB51508CDEE}" type="presParOf" srcId="{F96AEC34-6467-499F-A9F3-A4A28981017C}" destId="{8D42CE2C-7E0F-42AF-A903-A63DA19E85DA}" srcOrd="0" destOrd="0" presId="urn:microsoft.com/office/officeart/2008/layout/VerticalCurvedList"/>
    <dgm:cxn modelId="{3D948723-0263-42C6-82F0-49A9B6D5FF02}" type="presParOf" srcId="{12E42340-39C4-4DAF-AED6-73D5DD069B15}" destId="{A254FC85-DB59-4AE4-A54B-69DCF7DB06CF}" srcOrd="3" destOrd="0" presId="urn:microsoft.com/office/officeart/2008/layout/VerticalCurvedList"/>
    <dgm:cxn modelId="{D6F147AE-C9D5-40E3-A5FA-EA9C45DC3401}" type="presParOf" srcId="{12E42340-39C4-4DAF-AED6-73D5DD069B15}" destId="{72AFC1BD-8998-4C22-9F21-9912E3288C10}" srcOrd="4" destOrd="0" presId="urn:microsoft.com/office/officeart/2008/layout/VerticalCurvedList"/>
    <dgm:cxn modelId="{1726E747-DAFC-43C2-9662-B0E9511E38F0}" type="presParOf" srcId="{72AFC1BD-8998-4C22-9F21-9912E3288C10}" destId="{29120D12-7313-461C-B8AB-BBC0223CFD45}" srcOrd="0" destOrd="0" presId="urn:microsoft.com/office/officeart/2008/layout/VerticalCurvedList"/>
    <dgm:cxn modelId="{01EFBC00-D648-40A8-B7B2-AB551A5CC54F}" type="presParOf" srcId="{12E42340-39C4-4DAF-AED6-73D5DD069B15}" destId="{8DDC40C5-B682-417B-B333-FCCF5B83B5F0}" srcOrd="5" destOrd="0" presId="urn:microsoft.com/office/officeart/2008/layout/VerticalCurvedList"/>
    <dgm:cxn modelId="{C2739541-4506-4E0D-9C56-BE0E56D85566}" type="presParOf" srcId="{12E42340-39C4-4DAF-AED6-73D5DD069B15}" destId="{F11C388E-2ED1-4874-A29A-C97CC3E14025}" srcOrd="6" destOrd="0" presId="urn:microsoft.com/office/officeart/2008/layout/VerticalCurvedList"/>
    <dgm:cxn modelId="{B8D5A34E-6529-4A7A-AE0C-DA9AE3B41A84}" type="presParOf" srcId="{F11C388E-2ED1-4874-A29A-C97CC3E14025}" destId="{809C4B87-9FEF-49F4-B3C2-E2CE2CEA76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9CBF8A-2AFA-40C8-8A1F-8924867E7D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CA"/>
        </a:p>
      </dgm:t>
    </dgm:pt>
    <dgm:pt modelId="{2119BB15-E83E-4F4F-BCCB-486FB7B1BF48}">
      <dgm:prSet/>
      <dgm:spPr/>
      <dgm:t>
        <a:bodyPr/>
        <a:lstStyle/>
        <a:p>
          <a:r>
            <a:rPr lang="en-CA" dirty="0" smtClean="0"/>
            <a:t>Value the public input </a:t>
          </a:r>
        </a:p>
      </dgm:t>
    </dgm:pt>
    <dgm:pt modelId="{6E1B3E82-E022-428F-8431-08629397E977}" type="parTrans" cxnId="{F289BB86-ED8B-457B-B5D9-FB4FB720577B}">
      <dgm:prSet/>
      <dgm:spPr/>
      <dgm:t>
        <a:bodyPr/>
        <a:lstStyle/>
        <a:p>
          <a:endParaRPr lang="en-CA"/>
        </a:p>
      </dgm:t>
    </dgm:pt>
    <dgm:pt modelId="{61E29762-1550-4E0E-8D90-FE5A6989062D}" type="sibTrans" cxnId="{F289BB86-ED8B-457B-B5D9-FB4FB720577B}">
      <dgm:prSet/>
      <dgm:spPr/>
      <dgm:t>
        <a:bodyPr/>
        <a:lstStyle/>
        <a:p>
          <a:endParaRPr lang="en-CA"/>
        </a:p>
      </dgm:t>
    </dgm:pt>
    <dgm:pt modelId="{1BDC9042-E2EB-473B-AEA5-A495DE02013C}">
      <dgm:prSet/>
      <dgm:spPr/>
      <dgm:t>
        <a:bodyPr/>
        <a:lstStyle/>
        <a:p>
          <a:r>
            <a:rPr lang="en-CA" dirty="0" smtClean="0"/>
            <a:t>Bilateral Communication</a:t>
          </a:r>
        </a:p>
      </dgm:t>
    </dgm:pt>
    <dgm:pt modelId="{66DB2937-D2A0-425B-82EF-F900368DE4EC}" type="parTrans" cxnId="{F00D1D79-C8C3-4B47-AA5E-08E15BDFFBD8}">
      <dgm:prSet/>
      <dgm:spPr/>
      <dgm:t>
        <a:bodyPr/>
        <a:lstStyle/>
        <a:p>
          <a:endParaRPr lang="en-CA"/>
        </a:p>
      </dgm:t>
    </dgm:pt>
    <dgm:pt modelId="{4494E10E-0F5D-4FA5-A4CE-8259367213DF}" type="sibTrans" cxnId="{F00D1D79-C8C3-4B47-AA5E-08E15BDFFBD8}">
      <dgm:prSet/>
      <dgm:spPr/>
      <dgm:t>
        <a:bodyPr/>
        <a:lstStyle/>
        <a:p>
          <a:endParaRPr lang="en-CA"/>
        </a:p>
      </dgm:t>
    </dgm:pt>
    <dgm:pt modelId="{BD887B59-E85D-4A53-885F-14AA8B5682E6}" type="pres">
      <dgm:prSet presAssocID="{769CBF8A-2AFA-40C8-8A1F-8924867E7D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B2C9C5E0-70BB-4BE3-A31E-2CCFE632DFAB}" type="pres">
      <dgm:prSet presAssocID="{769CBF8A-2AFA-40C8-8A1F-8924867E7DDF}" presName="Name1" presStyleCnt="0"/>
      <dgm:spPr/>
      <dgm:t>
        <a:bodyPr/>
        <a:lstStyle/>
        <a:p>
          <a:endParaRPr lang="en-US"/>
        </a:p>
      </dgm:t>
    </dgm:pt>
    <dgm:pt modelId="{51F7182F-D2E8-4373-AFF6-151899CC236E}" type="pres">
      <dgm:prSet presAssocID="{769CBF8A-2AFA-40C8-8A1F-8924867E7DDF}" presName="cycle" presStyleCnt="0"/>
      <dgm:spPr/>
      <dgm:t>
        <a:bodyPr/>
        <a:lstStyle/>
        <a:p>
          <a:endParaRPr lang="en-US"/>
        </a:p>
      </dgm:t>
    </dgm:pt>
    <dgm:pt modelId="{EC61232A-7E2C-437C-92DC-5D8060450FFA}" type="pres">
      <dgm:prSet presAssocID="{769CBF8A-2AFA-40C8-8A1F-8924867E7DDF}" presName="srcNode" presStyleLbl="node1" presStyleIdx="0" presStyleCnt="2"/>
      <dgm:spPr/>
      <dgm:t>
        <a:bodyPr/>
        <a:lstStyle/>
        <a:p>
          <a:endParaRPr lang="en-US"/>
        </a:p>
      </dgm:t>
    </dgm:pt>
    <dgm:pt modelId="{4E80B02F-170F-46C3-B156-03E1A438FF80}" type="pres">
      <dgm:prSet presAssocID="{769CBF8A-2AFA-40C8-8A1F-8924867E7DDF}" presName="conn" presStyleLbl="parChTrans1D2" presStyleIdx="0" presStyleCnt="1"/>
      <dgm:spPr/>
      <dgm:t>
        <a:bodyPr/>
        <a:lstStyle/>
        <a:p>
          <a:endParaRPr lang="en-CA"/>
        </a:p>
      </dgm:t>
    </dgm:pt>
    <dgm:pt modelId="{194AB01A-6DB7-4A7B-A2D0-2D560A9DCAFC}" type="pres">
      <dgm:prSet presAssocID="{769CBF8A-2AFA-40C8-8A1F-8924867E7DDF}" presName="extraNode" presStyleLbl="node1" presStyleIdx="0" presStyleCnt="2"/>
      <dgm:spPr/>
      <dgm:t>
        <a:bodyPr/>
        <a:lstStyle/>
        <a:p>
          <a:endParaRPr lang="en-US"/>
        </a:p>
      </dgm:t>
    </dgm:pt>
    <dgm:pt modelId="{BED23F8E-5CE7-4E96-9F65-3E573281AAE4}" type="pres">
      <dgm:prSet presAssocID="{769CBF8A-2AFA-40C8-8A1F-8924867E7DDF}" presName="dstNode" presStyleLbl="node1" presStyleIdx="0" presStyleCnt="2"/>
      <dgm:spPr/>
      <dgm:t>
        <a:bodyPr/>
        <a:lstStyle/>
        <a:p>
          <a:endParaRPr lang="en-US"/>
        </a:p>
      </dgm:t>
    </dgm:pt>
    <dgm:pt modelId="{3A3901A3-A25C-419C-9B07-40025519B77A}" type="pres">
      <dgm:prSet presAssocID="{2119BB15-E83E-4F4F-BCCB-486FB7B1BF4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A5C8E1-BA2A-4D15-A885-D6D2004542C6}" type="pres">
      <dgm:prSet presAssocID="{2119BB15-E83E-4F4F-BCCB-486FB7B1BF48}" presName="accent_1" presStyleCnt="0"/>
      <dgm:spPr/>
      <dgm:t>
        <a:bodyPr/>
        <a:lstStyle/>
        <a:p>
          <a:endParaRPr lang="en-US"/>
        </a:p>
      </dgm:t>
    </dgm:pt>
    <dgm:pt modelId="{5EA8A4A4-9F64-4FA4-BB5E-EEB2B78E0126}" type="pres">
      <dgm:prSet presAssocID="{2119BB15-E83E-4F4F-BCCB-486FB7B1BF48}" presName="accentRepeatNode" presStyleLbl="solidFgAcc1" presStyleIdx="0" presStyleCnt="2"/>
      <dgm:spPr/>
      <dgm:t>
        <a:bodyPr/>
        <a:lstStyle/>
        <a:p>
          <a:endParaRPr lang="en-US"/>
        </a:p>
      </dgm:t>
    </dgm:pt>
    <dgm:pt modelId="{4520E434-22D0-45D4-8CC0-D76F045045A8}" type="pres">
      <dgm:prSet presAssocID="{1BDC9042-E2EB-473B-AEA5-A495DE02013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5AA7AA-7587-4175-A3C7-241BBDFA00AC}" type="pres">
      <dgm:prSet presAssocID="{1BDC9042-E2EB-473B-AEA5-A495DE02013C}" presName="accent_2" presStyleCnt="0"/>
      <dgm:spPr/>
      <dgm:t>
        <a:bodyPr/>
        <a:lstStyle/>
        <a:p>
          <a:endParaRPr lang="en-US"/>
        </a:p>
      </dgm:t>
    </dgm:pt>
    <dgm:pt modelId="{7549B4D7-87BE-4284-9F61-4090390CA836}" type="pres">
      <dgm:prSet presAssocID="{1BDC9042-E2EB-473B-AEA5-A495DE02013C}" presName="accentRepeatNode" presStyleLbl="solidFgAcc1" presStyleIdx="1" presStyleCnt="2"/>
      <dgm:spPr/>
      <dgm:t>
        <a:bodyPr/>
        <a:lstStyle/>
        <a:p>
          <a:endParaRPr lang="en-US"/>
        </a:p>
      </dgm:t>
    </dgm:pt>
  </dgm:ptLst>
  <dgm:cxnLst>
    <dgm:cxn modelId="{F00D1D79-C8C3-4B47-AA5E-08E15BDFFBD8}" srcId="{769CBF8A-2AFA-40C8-8A1F-8924867E7DDF}" destId="{1BDC9042-E2EB-473B-AEA5-A495DE02013C}" srcOrd="1" destOrd="0" parTransId="{66DB2937-D2A0-425B-82EF-F900368DE4EC}" sibTransId="{4494E10E-0F5D-4FA5-A4CE-8259367213DF}"/>
    <dgm:cxn modelId="{82FB5073-2E63-472D-A9CC-E3B5868BEF0C}" type="presOf" srcId="{769CBF8A-2AFA-40C8-8A1F-8924867E7DDF}" destId="{BD887B59-E85D-4A53-885F-14AA8B5682E6}" srcOrd="0" destOrd="0" presId="urn:microsoft.com/office/officeart/2008/layout/VerticalCurvedList"/>
    <dgm:cxn modelId="{F289BB86-ED8B-457B-B5D9-FB4FB720577B}" srcId="{769CBF8A-2AFA-40C8-8A1F-8924867E7DDF}" destId="{2119BB15-E83E-4F4F-BCCB-486FB7B1BF48}" srcOrd="0" destOrd="0" parTransId="{6E1B3E82-E022-428F-8431-08629397E977}" sibTransId="{61E29762-1550-4E0E-8D90-FE5A6989062D}"/>
    <dgm:cxn modelId="{22857A05-F46D-4CB1-9356-A060C135EE16}" type="presOf" srcId="{2119BB15-E83E-4F4F-BCCB-486FB7B1BF48}" destId="{3A3901A3-A25C-419C-9B07-40025519B77A}" srcOrd="0" destOrd="0" presId="urn:microsoft.com/office/officeart/2008/layout/VerticalCurvedList"/>
    <dgm:cxn modelId="{4AF21024-E47A-4E34-831D-7929FFAB9D4A}" type="presOf" srcId="{1BDC9042-E2EB-473B-AEA5-A495DE02013C}" destId="{4520E434-22D0-45D4-8CC0-D76F045045A8}" srcOrd="0" destOrd="0" presId="urn:microsoft.com/office/officeart/2008/layout/VerticalCurvedList"/>
    <dgm:cxn modelId="{040F2B37-BCDC-422A-996A-873D124C0269}" type="presOf" srcId="{61E29762-1550-4E0E-8D90-FE5A6989062D}" destId="{4E80B02F-170F-46C3-B156-03E1A438FF80}" srcOrd="0" destOrd="0" presId="urn:microsoft.com/office/officeart/2008/layout/VerticalCurvedList"/>
    <dgm:cxn modelId="{0893CC9A-26F4-4212-84D7-0B3828B78BFD}" type="presParOf" srcId="{BD887B59-E85D-4A53-885F-14AA8B5682E6}" destId="{B2C9C5E0-70BB-4BE3-A31E-2CCFE632DFAB}" srcOrd="0" destOrd="0" presId="urn:microsoft.com/office/officeart/2008/layout/VerticalCurvedList"/>
    <dgm:cxn modelId="{33AB0C6B-D1B4-41B4-8197-2DE7E2DB51E6}" type="presParOf" srcId="{B2C9C5E0-70BB-4BE3-A31E-2CCFE632DFAB}" destId="{51F7182F-D2E8-4373-AFF6-151899CC236E}" srcOrd="0" destOrd="0" presId="urn:microsoft.com/office/officeart/2008/layout/VerticalCurvedList"/>
    <dgm:cxn modelId="{F4D8B8A2-E9E8-4AF8-B773-F2F492A47DA6}" type="presParOf" srcId="{51F7182F-D2E8-4373-AFF6-151899CC236E}" destId="{EC61232A-7E2C-437C-92DC-5D8060450FFA}" srcOrd="0" destOrd="0" presId="urn:microsoft.com/office/officeart/2008/layout/VerticalCurvedList"/>
    <dgm:cxn modelId="{1F0C77E1-15B5-472B-8FC0-59128D917C5D}" type="presParOf" srcId="{51F7182F-D2E8-4373-AFF6-151899CC236E}" destId="{4E80B02F-170F-46C3-B156-03E1A438FF80}" srcOrd="1" destOrd="0" presId="urn:microsoft.com/office/officeart/2008/layout/VerticalCurvedList"/>
    <dgm:cxn modelId="{545D7A81-98DA-4CAD-9DDB-65A77802FDAA}" type="presParOf" srcId="{51F7182F-D2E8-4373-AFF6-151899CC236E}" destId="{194AB01A-6DB7-4A7B-A2D0-2D560A9DCAFC}" srcOrd="2" destOrd="0" presId="urn:microsoft.com/office/officeart/2008/layout/VerticalCurvedList"/>
    <dgm:cxn modelId="{20F0F5EF-6E1B-4FBE-94C0-BA6461B05119}" type="presParOf" srcId="{51F7182F-D2E8-4373-AFF6-151899CC236E}" destId="{BED23F8E-5CE7-4E96-9F65-3E573281AAE4}" srcOrd="3" destOrd="0" presId="urn:microsoft.com/office/officeart/2008/layout/VerticalCurvedList"/>
    <dgm:cxn modelId="{C8710095-1041-4CCD-9996-5BD779653285}" type="presParOf" srcId="{B2C9C5E0-70BB-4BE3-A31E-2CCFE632DFAB}" destId="{3A3901A3-A25C-419C-9B07-40025519B77A}" srcOrd="1" destOrd="0" presId="urn:microsoft.com/office/officeart/2008/layout/VerticalCurvedList"/>
    <dgm:cxn modelId="{90C2FDDF-D4A2-482B-AA1A-4C9C4BE9CF5F}" type="presParOf" srcId="{B2C9C5E0-70BB-4BE3-A31E-2CCFE632DFAB}" destId="{0EA5C8E1-BA2A-4D15-A885-D6D2004542C6}" srcOrd="2" destOrd="0" presId="urn:microsoft.com/office/officeart/2008/layout/VerticalCurvedList"/>
    <dgm:cxn modelId="{D1694DE2-1BEF-4499-8E83-A9CA8F2A94B3}" type="presParOf" srcId="{0EA5C8E1-BA2A-4D15-A885-D6D2004542C6}" destId="{5EA8A4A4-9F64-4FA4-BB5E-EEB2B78E0126}" srcOrd="0" destOrd="0" presId="urn:microsoft.com/office/officeart/2008/layout/VerticalCurvedList"/>
    <dgm:cxn modelId="{BF3A164C-F622-415E-8206-C097676A5689}" type="presParOf" srcId="{B2C9C5E0-70BB-4BE3-A31E-2CCFE632DFAB}" destId="{4520E434-22D0-45D4-8CC0-D76F045045A8}" srcOrd="3" destOrd="0" presId="urn:microsoft.com/office/officeart/2008/layout/VerticalCurvedList"/>
    <dgm:cxn modelId="{BEB15135-B774-49D1-BD56-B04E858E017C}" type="presParOf" srcId="{B2C9C5E0-70BB-4BE3-A31E-2CCFE632DFAB}" destId="{555AA7AA-7587-4175-A3C7-241BBDFA00AC}" srcOrd="4" destOrd="0" presId="urn:microsoft.com/office/officeart/2008/layout/VerticalCurvedList"/>
    <dgm:cxn modelId="{E76905B0-0012-4836-B7BD-651316403112}" type="presParOf" srcId="{555AA7AA-7587-4175-A3C7-241BBDFA00AC}" destId="{7549B4D7-87BE-4284-9F61-4090390CA8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69CBF8A-2AFA-40C8-8A1F-8924867E7D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119BB15-E83E-4F4F-BCCB-486FB7B1BF48}">
      <dgm:prSet/>
      <dgm:spPr/>
      <dgm:t>
        <a:bodyPr/>
        <a:lstStyle/>
        <a:p>
          <a:r>
            <a:rPr lang="en-CA" dirty="0" smtClean="0"/>
            <a:t>Land Use Secretariat and Cabinet  </a:t>
          </a:r>
        </a:p>
      </dgm:t>
    </dgm:pt>
    <dgm:pt modelId="{6E1B3E82-E022-428F-8431-08629397E977}" type="parTrans" cxnId="{F289BB86-ED8B-457B-B5D9-FB4FB720577B}">
      <dgm:prSet/>
      <dgm:spPr/>
      <dgm:t>
        <a:bodyPr/>
        <a:lstStyle/>
        <a:p>
          <a:endParaRPr lang="en-CA"/>
        </a:p>
      </dgm:t>
    </dgm:pt>
    <dgm:pt modelId="{61E29762-1550-4E0E-8D90-FE5A6989062D}" type="sibTrans" cxnId="{F289BB86-ED8B-457B-B5D9-FB4FB720577B}">
      <dgm:prSet/>
      <dgm:spPr/>
      <dgm:t>
        <a:bodyPr/>
        <a:lstStyle/>
        <a:p>
          <a:endParaRPr lang="en-CA"/>
        </a:p>
      </dgm:t>
    </dgm:pt>
    <dgm:pt modelId="{F126A4A4-3864-4C66-919E-2BA330A69809}">
      <dgm:prSet/>
      <dgm:spPr/>
      <dgm:t>
        <a:bodyPr/>
        <a:lstStyle/>
        <a:p>
          <a:r>
            <a:rPr lang="en-CA" dirty="0" smtClean="0"/>
            <a:t>Limiting lobbying and political decisions </a:t>
          </a:r>
        </a:p>
      </dgm:t>
    </dgm:pt>
    <dgm:pt modelId="{9D797172-9818-447C-9FBD-8641BFA5ECCB}" type="parTrans" cxnId="{C2192695-34DA-4405-B789-2EC63EB20AD2}">
      <dgm:prSet/>
      <dgm:spPr/>
      <dgm:t>
        <a:bodyPr/>
        <a:lstStyle/>
        <a:p>
          <a:endParaRPr lang="en-CA"/>
        </a:p>
      </dgm:t>
    </dgm:pt>
    <dgm:pt modelId="{FCE17996-827F-4D87-A035-4950AACB8293}" type="sibTrans" cxnId="{C2192695-34DA-4405-B789-2EC63EB20AD2}">
      <dgm:prSet/>
      <dgm:spPr/>
      <dgm:t>
        <a:bodyPr/>
        <a:lstStyle/>
        <a:p>
          <a:endParaRPr lang="en-CA"/>
        </a:p>
      </dgm:t>
    </dgm:pt>
    <dgm:pt modelId="{BD887B59-E85D-4A53-885F-14AA8B5682E6}" type="pres">
      <dgm:prSet presAssocID="{769CBF8A-2AFA-40C8-8A1F-8924867E7D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B2C9C5E0-70BB-4BE3-A31E-2CCFE632DFAB}" type="pres">
      <dgm:prSet presAssocID="{769CBF8A-2AFA-40C8-8A1F-8924867E7DDF}" presName="Name1" presStyleCnt="0"/>
      <dgm:spPr/>
      <dgm:t>
        <a:bodyPr/>
        <a:lstStyle/>
        <a:p>
          <a:endParaRPr lang="en-US"/>
        </a:p>
      </dgm:t>
    </dgm:pt>
    <dgm:pt modelId="{51F7182F-D2E8-4373-AFF6-151899CC236E}" type="pres">
      <dgm:prSet presAssocID="{769CBF8A-2AFA-40C8-8A1F-8924867E7DDF}" presName="cycle" presStyleCnt="0"/>
      <dgm:spPr/>
      <dgm:t>
        <a:bodyPr/>
        <a:lstStyle/>
        <a:p>
          <a:endParaRPr lang="en-US"/>
        </a:p>
      </dgm:t>
    </dgm:pt>
    <dgm:pt modelId="{EC61232A-7E2C-437C-92DC-5D8060450FFA}" type="pres">
      <dgm:prSet presAssocID="{769CBF8A-2AFA-40C8-8A1F-8924867E7DDF}" presName="srcNode" presStyleLbl="node1" presStyleIdx="0" presStyleCnt="2"/>
      <dgm:spPr/>
      <dgm:t>
        <a:bodyPr/>
        <a:lstStyle/>
        <a:p>
          <a:endParaRPr lang="en-US"/>
        </a:p>
      </dgm:t>
    </dgm:pt>
    <dgm:pt modelId="{4E80B02F-170F-46C3-B156-03E1A438FF80}" type="pres">
      <dgm:prSet presAssocID="{769CBF8A-2AFA-40C8-8A1F-8924867E7DDF}" presName="conn" presStyleLbl="parChTrans1D2" presStyleIdx="0" presStyleCnt="1"/>
      <dgm:spPr/>
      <dgm:t>
        <a:bodyPr/>
        <a:lstStyle/>
        <a:p>
          <a:endParaRPr lang="en-CA"/>
        </a:p>
      </dgm:t>
    </dgm:pt>
    <dgm:pt modelId="{194AB01A-6DB7-4A7B-A2D0-2D560A9DCAFC}" type="pres">
      <dgm:prSet presAssocID="{769CBF8A-2AFA-40C8-8A1F-8924867E7DDF}" presName="extraNode" presStyleLbl="node1" presStyleIdx="0" presStyleCnt="2"/>
      <dgm:spPr/>
      <dgm:t>
        <a:bodyPr/>
        <a:lstStyle/>
        <a:p>
          <a:endParaRPr lang="en-US"/>
        </a:p>
      </dgm:t>
    </dgm:pt>
    <dgm:pt modelId="{BED23F8E-5CE7-4E96-9F65-3E573281AAE4}" type="pres">
      <dgm:prSet presAssocID="{769CBF8A-2AFA-40C8-8A1F-8924867E7DDF}" presName="dstNode" presStyleLbl="node1" presStyleIdx="0" presStyleCnt="2"/>
      <dgm:spPr/>
      <dgm:t>
        <a:bodyPr/>
        <a:lstStyle/>
        <a:p>
          <a:endParaRPr lang="en-US"/>
        </a:p>
      </dgm:t>
    </dgm:pt>
    <dgm:pt modelId="{3A3901A3-A25C-419C-9B07-40025519B77A}" type="pres">
      <dgm:prSet presAssocID="{2119BB15-E83E-4F4F-BCCB-486FB7B1BF4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A5C8E1-BA2A-4D15-A885-D6D2004542C6}" type="pres">
      <dgm:prSet presAssocID="{2119BB15-E83E-4F4F-BCCB-486FB7B1BF48}" presName="accent_1" presStyleCnt="0"/>
      <dgm:spPr/>
      <dgm:t>
        <a:bodyPr/>
        <a:lstStyle/>
        <a:p>
          <a:endParaRPr lang="en-US"/>
        </a:p>
      </dgm:t>
    </dgm:pt>
    <dgm:pt modelId="{5EA8A4A4-9F64-4FA4-BB5E-EEB2B78E0126}" type="pres">
      <dgm:prSet presAssocID="{2119BB15-E83E-4F4F-BCCB-486FB7B1BF48}" presName="accentRepeatNode" presStyleLbl="solidFgAcc1" presStyleIdx="0" presStyleCnt="2"/>
      <dgm:spPr/>
      <dgm:t>
        <a:bodyPr/>
        <a:lstStyle/>
        <a:p>
          <a:endParaRPr lang="en-US"/>
        </a:p>
      </dgm:t>
    </dgm:pt>
    <dgm:pt modelId="{A6452212-B704-42AD-A7B5-A9AF47D1A353}" type="pres">
      <dgm:prSet presAssocID="{F126A4A4-3864-4C66-919E-2BA330A6980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B825317-CB20-447D-8698-E9E7CA9F0276}" type="pres">
      <dgm:prSet presAssocID="{F126A4A4-3864-4C66-919E-2BA330A69809}" presName="accent_2" presStyleCnt="0"/>
      <dgm:spPr/>
      <dgm:t>
        <a:bodyPr/>
        <a:lstStyle/>
        <a:p>
          <a:endParaRPr lang="en-US"/>
        </a:p>
      </dgm:t>
    </dgm:pt>
    <dgm:pt modelId="{64B0747E-E67E-48DA-98EC-5888C78DAD65}" type="pres">
      <dgm:prSet presAssocID="{F126A4A4-3864-4C66-919E-2BA330A69809}" presName="accentRepeatNode" presStyleLbl="solidFgAcc1" presStyleIdx="1" presStyleCnt="2"/>
      <dgm:spPr/>
      <dgm:t>
        <a:bodyPr/>
        <a:lstStyle/>
        <a:p>
          <a:endParaRPr lang="en-US"/>
        </a:p>
      </dgm:t>
    </dgm:pt>
  </dgm:ptLst>
  <dgm:cxnLst>
    <dgm:cxn modelId="{701C9611-1EDC-4FF1-B431-7A988F55AC12}" type="presOf" srcId="{2119BB15-E83E-4F4F-BCCB-486FB7B1BF48}" destId="{3A3901A3-A25C-419C-9B07-40025519B77A}" srcOrd="0" destOrd="0" presId="urn:microsoft.com/office/officeart/2008/layout/VerticalCurvedList"/>
    <dgm:cxn modelId="{814E094E-0114-40A5-AF06-33DE7CBFC706}" type="presOf" srcId="{769CBF8A-2AFA-40C8-8A1F-8924867E7DDF}" destId="{BD887B59-E85D-4A53-885F-14AA8B5682E6}" srcOrd="0" destOrd="0" presId="urn:microsoft.com/office/officeart/2008/layout/VerticalCurvedList"/>
    <dgm:cxn modelId="{D9424297-0F3B-4E86-8FFD-ED60DFC7D7D6}" type="presOf" srcId="{61E29762-1550-4E0E-8D90-FE5A6989062D}" destId="{4E80B02F-170F-46C3-B156-03E1A438FF80}" srcOrd="0" destOrd="0" presId="urn:microsoft.com/office/officeart/2008/layout/VerticalCurvedList"/>
    <dgm:cxn modelId="{F289BB86-ED8B-457B-B5D9-FB4FB720577B}" srcId="{769CBF8A-2AFA-40C8-8A1F-8924867E7DDF}" destId="{2119BB15-E83E-4F4F-BCCB-486FB7B1BF48}" srcOrd="0" destOrd="0" parTransId="{6E1B3E82-E022-428F-8431-08629397E977}" sibTransId="{61E29762-1550-4E0E-8D90-FE5A6989062D}"/>
    <dgm:cxn modelId="{9395EDF7-2099-4943-B4C4-C84DA8267867}" type="presOf" srcId="{F126A4A4-3864-4C66-919E-2BA330A69809}" destId="{A6452212-B704-42AD-A7B5-A9AF47D1A353}" srcOrd="0" destOrd="0" presId="urn:microsoft.com/office/officeart/2008/layout/VerticalCurvedList"/>
    <dgm:cxn modelId="{C2192695-34DA-4405-B789-2EC63EB20AD2}" srcId="{769CBF8A-2AFA-40C8-8A1F-8924867E7DDF}" destId="{F126A4A4-3864-4C66-919E-2BA330A69809}" srcOrd="1" destOrd="0" parTransId="{9D797172-9818-447C-9FBD-8641BFA5ECCB}" sibTransId="{FCE17996-827F-4D87-A035-4950AACB8293}"/>
    <dgm:cxn modelId="{302B7230-A494-4AAF-BD46-4A474CE4634A}" type="presParOf" srcId="{BD887B59-E85D-4A53-885F-14AA8B5682E6}" destId="{B2C9C5E0-70BB-4BE3-A31E-2CCFE632DFAB}" srcOrd="0" destOrd="0" presId="urn:microsoft.com/office/officeart/2008/layout/VerticalCurvedList"/>
    <dgm:cxn modelId="{68D8F856-E12E-4EE4-941D-9E8137298E70}" type="presParOf" srcId="{B2C9C5E0-70BB-4BE3-A31E-2CCFE632DFAB}" destId="{51F7182F-D2E8-4373-AFF6-151899CC236E}" srcOrd="0" destOrd="0" presId="urn:microsoft.com/office/officeart/2008/layout/VerticalCurvedList"/>
    <dgm:cxn modelId="{EF66042F-56A4-40AB-8558-4276475B9B9C}" type="presParOf" srcId="{51F7182F-D2E8-4373-AFF6-151899CC236E}" destId="{EC61232A-7E2C-437C-92DC-5D8060450FFA}" srcOrd="0" destOrd="0" presId="urn:microsoft.com/office/officeart/2008/layout/VerticalCurvedList"/>
    <dgm:cxn modelId="{FD35F7D5-2187-46CC-B2CE-B08611165799}" type="presParOf" srcId="{51F7182F-D2E8-4373-AFF6-151899CC236E}" destId="{4E80B02F-170F-46C3-B156-03E1A438FF80}" srcOrd="1" destOrd="0" presId="urn:microsoft.com/office/officeart/2008/layout/VerticalCurvedList"/>
    <dgm:cxn modelId="{73B7AB9A-A0C2-4AB7-A096-BFEB23653B69}" type="presParOf" srcId="{51F7182F-D2E8-4373-AFF6-151899CC236E}" destId="{194AB01A-6DB7-4A7B-A2D0-2D560A9DCAFC}" srcOrd="2" destOrd="0" presId="urn:microsoft.com/office/officeart/2008/layout/VerticalCurvedList"/>
    <dgm:cxn modelId="{FECD542B-6CEF-4BDF-969B-73CF1B8D3C1A}" type="presParOf" srcId="{51F7182F-D2E8-4373-AFF6-151899CC236E}" destId="{BED23F8E-5CE7-4E96-9F65-3E573281AAE4}" srcOrd="3" destOrd="0" presId="urn:microsoft.com/office/officeart/2008/layout/VerticalCurvedList"/>
    <dgm:cxn modelId="{27233272-254F-461C-9259-6C397EE50EFB}" type="presParOf" srcId="{B2C9C5E0-70BB-4BE3-A31E-2CCFE632DFAB}" destId="{3A3901A3-A25C-419C-9B07-40025519B77A}" srcOrd="1" destOrd="0" presId="urn:microsoft.com/office/officeart/2008/layout/VerticalCurvedList"/>
    <dgm:cxn modelId="{BDC2CA27-BBC1-45BC-85A4-EBDEDBF0D1D6}" type="presParOf" srcId="{B2C9C5E0-70BB-4BE3-A31E-2CCFE632DFAB}" destId="{0EA5C8E1-BA2A-4D15-A885-D6D2004542C6}" srcOrd="2" destOrd="0" presId="urn:microsoft.com/office/officeart/2008/layout/VerticalCurvedList"/>
    <dgm:cxn modelId="{E8EE7153-B6EE-43E1-90B6-3F8CC42FCAC8}" type="presParOf" srcId="{0EA5C8E1-BA2A-4D15-A885-D6D2004542C6}" destId="{5EA8A4A4-9F64-4FA4-BB5E-EEB2B78E0126}" srcOrd="0" destOrd="0" presId="urn:microsoft.com/office/officeart/2008/layout/VerticalCurvedList"/>
    <dgm:cxn modelId="{E8001CB6-A8B1-409E-A542-D2ECFF81D5D0}" type="presParOf" srcId="{B2C9C5E0-70BB-4BE3-A31E-2CCFE632DFAB}" destId="{A6452212-B704-42AD-A7B5-A9AF47D1A353}" srcOrd="3" destOrd="0" presId="urn:microsoft.com/office/officeart/2008/layout/VerticalCurvedList"/>
    <dgm:cxn modelId="{995C6AF1-284B-47D4-9B16-9536BE7E3CC6}" type="presParOf" srcId="{B2C9C5E0-70BB-4BE3-A31E-2CCFE632DFAB}" destId="{2B825317-CB20-447D-8698-E9E7CA9F0276}" srcOrd="4" destOrd="0" presId="urn:microsoft.com/office/officeart/2008/layout/VerticalCurvedList"/>
    <dgm:cxn modelId="{E1B34C96-0FBD-4400-B188-49CAD2059513}" type="presParOf" srcId="{2B825317-CB20-447D-8698-E9E7CA9F0276}" destId="{64B0747E-E67E-48DA-98EC-5888C78DAD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69CBF8A-2AFA-40C8-8A1F-8924867E7D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119BB15-E83E-4F4F-BCCB-486FB7B1BF48}">
      <dgm:prSet/>
      <dgm:spPr/>
      <dgm:t>
        <a:bodyPr/>
        <a:lstStyle/>
        <a:p>
          <a:r>
            <a:rPr lang="en-CA" dirty="0" smtClean="0"/>
            <a:t>Understanding the value conflicts and gaps </a:t>
          </a:r>
        </a:p>
      </dgm:t>
    </dgm:pt>
    <dgm:pt modelId="{6E1B3E82-E022-428F-8431-08629397E977}" type="parTrans" cxnId="{F289BB86-ED8B-457B-B5D9-FB4FB720577B}">
      <dgm:prSet/>
      <dgm:spPr/>
      <dgm:t>
        <a:bodyPr/>
        <a:lstStyle/>
        <a:p>
          <a:endParaRPr lang="en-CA"/>
        </a:p>
      </dgm:t>
    </dgm:pt>
    <dgm:pt modelId="{61E29762-1550-4E0E-8D90-FE5A6989062D}" type="sibTrans" cxnId="{F289BB86-ED8B-457B-B5D9-FB4FB720577B}">
      <dgm:prSet/>
      <dgm:spPr/>
      <dgm:t>
        <a:bodyPr/>
        <a:lstStyle/>
        <a:p>
          <a:endParaRPr lang="en-CA"/>
        </a:p>
      </dgm:t>
    </dgm:pt>
    <dgm:pt modelId="{F2049CF5-B190-45DF-808E-16A5E1309720}">
      <dgm:prSet/>
      <dgm:spPr/>
      <dgm:t>
        <a:bodyPr/>
        <a:lstStyle/>
        <a:p>
          <a:r>
            <a:rPr lang="en-CA" dirty="0" smtClean="0"/>
            <a:t> Designing an appealing mechanism and providing compensations (correctability)</a:t>
          </a:r>
        </a:p>
      </dgm:t>
    </dgm:pt>
    <dgm:pt modelId="{202373D8-872E-43F1-8321-010072F67253}" type="parTrans" cxnId="{B0DA5F73-5AFA-4BD0-9D2C-0DE31AAE6810}">
      <dgm:prSet/>
      <dgm:spPr/>
      <dgm:t>
        <a:bodyPr/>
        <a:lstStyle/>
        <a:p>
          <a:endParaRPr lang="en-CA"/>
        </a:p>
      </dgm:t>
    </dgm:pt>
    <dgm:pt modelId="{4BF98E33-F026-4F66-BDA6-5E8C6A81D974}" type="sibTrans" cxnId="{B0DA5F73-5AFA-4BD0-9D2C-0DE31AAE6810}">
      <dgm:prSet/>
      <dgm:spPr/>
      <dgm:t>
        <a:bodyPr/>
        <a:lstStyle/>
        <a:p>
          <a:endParaRPr lang="en-CA"/>
        </a:p>
      </dgm:t>
    </dgm:pt>
    <dgm:pt modelId="{BD887B59-E85D-4A53-885F-14AA8B5682E6}" type="pres">
      <dgm:prSet presAssocID="{769CBF8A-2AFA-40C8-8A1F-8924867E7D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B2C9C5E0-70BB-4BE3-A31E-2CCFE632DFAB}" type="pres">
      <dgm:prSet presAssocID="{769CBF8A-2AFA-40C8-8A1F-8924867E7DDF}" presName="Name1" presStyleCnt="0"/>
      <dgm:spPr/>
      <dgm:t>
        <a:bodyPr/>
        <a:lstStyle/>
        <a:p>
          <a:endParaRPr lang="en-US"/>
        </a:p>
      </dgm:t>
    </dgm:pt>
    <dgm:pt modelId="{51F7182F-D2E8-4373-AFF6-151899CC236E}" type="pres">
      <dgm:prSet presAssocID="{769CBF8A-2AFA-40C8-8A1F-8924867E7DDF}" presName="cycle" presStyleCnt="0"/>
      <dgm:spPr/>
      <dgm:t>
        <a:bodyPr/>
        <a:lstStyle/>
        <a:p>
          <a:endParaRPr lang="en-US"/>
        </a:p>
      </dgm:t>
    </dgm:pt>
    <dgm:pt modelId="{EC61232A-7E2C-437C-92DC-5D8060450FFA}" type="pres">
      <dgm:prSet presAssocID="{769CBF8A-2AFA-40C8-8A1F-8924867E7DDF}" presName="srcNode" presStyleLbl="node1" presStyleIdx="0" presStyleCnt="2"/>
      <dgm:spPr/>
      <dgm:t>
        <a:bodyPr/>
        <a:lstStyle/>
        <a:p>
          <a:endParaRPr lang="en-US"/>
        </a:p>
      </dgm:t>
    </dgm:pt>
    <dgm:pt modelId="{4E80B02F-170F-46C3-B156-03E1A438FF80}" type="pres">
      <dgm:prSet presAssocID="{769CBF8A-2AFA-40C8-8A1F-8924867E7DDF}" presName="conn" presStyleLbl="parChTrans1D2" presStyleIdx="0" presStyleCnt="1"/>
      <dgm:spPr/>
      <dgm:t>
        <a:bodyPr/>
        <a:lstStyle/>
        <a:p>
          <a:endParaRPr lang="en-CA"/>
        </a:p>
      </dgm:t>
    </dgm:pt>
    <dgm:pt modelId="{194AB01A-6DB7-4A7B-A2D0-2D560A9DCAFC}" type="pres">
      <dgm:prSet presAssocID="{769CBF8A-2AFA-40C8-8A1F-8924867E7DDF}" presName="extraNode" presStyleLbl="node1" presStyleIdx="0" presStyleCnt="2"/>
      <dgm:spPr/>
      <dgm:t>
        <a:bodyPr/>
        <a:lstStyle/>
        <a:p>
          <a:endParaRPr lang="en-US"/>
        </a:p>
      </dgm:t>
    </dgm:pt>
    <dgm:pt modelId="{BED23F8E-5CE7-4E96-9F65-3E573281AAE4}" type="pres">
      <dgm:prSet presAssocID="{769CBF8A-2AFA-40C8-8A1F-8924867E7DDF}" presName="dstNode" presStyleLbl="node1" presStyleIdx="0" presStyleCnt="2"/>
      <dgm:spPr/>
      <dgm:t>
        <a:bodyPr/>
        <a:lstStyle/>
        <a:p>
          <a:endParaRPr lang="en-US"/>
        </a:p>
      </dgm:t>
    </dgm:pt>
    <dgm:pt modelId="{3A3901A3-A25C-419C-9B07-40025519B77A}" type="pres">
      <dgm:prSet presAssocID="{2119BB15-E83E-4F4F-BCCB-486FB7B1BF4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A5C8E1-BA2A-4D15-A885-D6D2004542C6}" type="pres">
      <dgm:prSet presAssocID="{2119BB15-E83E-4F4F-BCCB-486FB7B1BF48}" presName="accent_1" presStyleCnt="0"/>
      <dgm:spPr/>
      <dgm:t>
        <a:bodyPr/>
        <a:lstStyle/>
        <a:p>
          <a:endParaRPr lang="en-US"/>
        </a:p>
      </dgm:t>
    </dgm:pt>
    <dgm:pt modelId="{5EA8A4A4-9F64-4FA4-BB5E-EEB2B78E0126}" type="pres">
      <dgm:prSet presAssocID="{2119BB15-E83E-4F4F-BCCB-486FB7B1BF48}" presName="accentRepeatNode" presStyleLbl="solidFgAcc1" presStyleIdx="0" presStyleCnt="2"/>
      <dgm:spPr/>
      <dgm:t>
        <a:bodyPr/>
        <a:lstStyle/>
        <a:p>
          <a:endParaRPr lang="en-US"/>
        </a:p>
      </dgm:t>
    </dgm:pt>
    <dgm:pt modelId="{24DA0E42-006F-4AF7-9038-9DF8CF47061F}" type="pres">
      <dgm:prSet presAssocID="{F2049CF5-B190-45DF-808E-16A5E130972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977FDDF-FE3E-40C2-8D96-DB88967A707F}" type="pres">
      <dgm:prSet presAssocID="{F2049CF5-B190-45DF-808E-16A5E1309720}" presName="accent_2" presStyleCnt="0"/>
      <dgm:spPr/>
      <dgm:t>
        <a:bodyPr/>
        <a:lstStyle/>
        <a:p>
          <a:endParaRPr lang="en-US"/>
        </a:p>
      </dgm:t>
    </dgm:pt>
    <dgm:pt modelId="{FE53D12B-9CD3-4E9F-B14B-D35D4ADB1420}" type="pres">
      <dgm:prSet presAssocID="{F2049CF5-B190-45DF-808E-16A5E1309720}" presName="accentRepeatNode" presStyleLbl="solidFgAcc1" presStyleIdx="1" presStyleCnt="2"/>
      <dgm:spPr/>
      <dgm:t>
        <a:bodyPr/>
        <a:lstStyle/>
        <a:p>
          <a:endParaRPr lang="en-US"/>
        </a:p>
      </dgm:t>
    </dgm:pt>
  </dgm:ptLst>
  <dgm:cxnLst>
    <dgm:cxn modelId="{B79F09C9-E1E7-45F2-A9C6-0202DAC0A671}" type="presOf" srcId="{2119BB15-E83E-4F4F-BCCB-486FB7B1BF48}" destId="{3A3901A3-A25C-419C-9B07-40025519B77A}" srcOrd="0" destOrd="0" presId="urn:microsoft.com/office/officeart/2008/layout/VerticalCurvedList"/>
    <dgm:cxn modelId="{F289BB86-ED8B-457B-B5D9-FB4FB720577B}" srcId="{769CBF8A-2AFA-40C8-8A1F-8924867E7DDF}" destId="{2119BB15-E83E-4F4F-BCCB-486FB7B1BF48}" srcOrd="0" destOrd="0" parTransId="{6E1B3E82-E022-428F-8431-08629397E977}" sibTransId="{61E29762-1550-4E0E-8D90-FE5A6989062D}"/>
    <dgm:cxn modelId="{C95FA212-221D-4488-BD65-32613EC15144}" type="presOf" srcId="{F2049CF5-B190-45DF-808E-16A5E1309720}" destId="{24DA0E42-006F-4AF7-9038-9DF8CF47061F}" srcOrd="0" destOrd="0" presId="urn:microsoft.com/office/officeart/2008/layout/VerticalCurvedList"/>
    <dgm:cxn modelId="{B0DA5F73-5AFA-4BD0-9D2C-0DE31AAE6810}" srcId="{769CBF8A-2AFA-40C8-8A1F-8924867E7DDF}" destId="{F2049CF5-B190-45DF-808E-16A5E1309720}" srcOrd="1" destOrd="0" parTransId="{202373D8-872E-43F1-8321-010072F67253}" sibTransId="{4BF98E33-F026-4F66-BDA6-5E8C6A81D974}"/>
    <dgm:cxn modelId="{F54CF474-32B8-4CF4-80AB-4CA76BFFA97F}" type="presOf" srcId="{769CBF8A-2AFA-40C8-8A1F-8924867E7DDF}" destId="{BD887B59-E85D-4A53-885F-14AA8B5682E6}" srcOrd="0" destOrd="0" presId="urn:microsoft.com/office/officeart/2008/layout/VerticalCurvedList"/>
    <dgm:cxn modelId="{EF499311-4CD8-4C51-964A-CD7FB6ED502F}" type="presOf" srcId="{61E29762-1550-4E0E-8D90-FE5A6989062D}" destId="{4E80B02F-170F-46C3-B156-03E1A438FF80}" srcOrd="0" destOrd="0" presId="urn:microsoft.com/office/officeart/2008/layout/VerticalCurvedList"/>
    <dgm:cxn modelId="{8BF9D139-74CE-4120-B31B-8F3C9A2F654A}" type="presParOf" srcId="{BD887B59-E85D-4A53-885F-14AA8B5682E6}" destId="{B2C9C5E0-70BB-4BE3-A31E-2CCFE632DFAB}" srcOrd="0" destOrd="0" presId="urn:microsoft.com/office/officeart/2008/layout/VerticalCurvedList"/>
    <dgm:cxn modelId="{D1628BE5-CEA8-4FF6-895A-9E27DB65B4E0}" type="presParOf" srcId="{B2C9C5E0-70BB-4BE3-A31E-2CCFE632DFAB}" destId="{51F7182F-D2E8-4373-AFF6-151899CC236E}" srcOrd="0" destOrd="0" presId="urn:microsoft.com/office/officeart/2008/layout/VerticalCurvedList"/>
    <dgm:cxn modelId="{36768D5B-9BAF-4E84-9535-7D85B1FA91CD}" type="presParOf" srcId="{51F7182F-D2E8-4373-AFF6-151899CC236E}" destId="{EC61232A-7E2C-437C-92DC-5D8060450FFA}" srcOrd="0" destOrd="0" presId="urn:microsoft.com/office/officeart/2008/layout/VerticalCurvedList"/>
    <dgm:cxn modelId="{D25F9BD7-18DD-4E42-9F5D-631572B6A84C}" type="presParOf" srcId="{51F7182F-D2E8-4373-AFF6-151899CC236E}" destId="{4E80B02F-170F-46C3-B156-03E1A438FF80}" srcOrd="1" destOrd="0" presId="urn:microsoft.com/office/officeart/2008/layout/VerticalCurvedList"/>
    <dgm:cxn modelId="{0AC59A75-FF19-4421-A6DB-91FCF87615A6}" type="presParOf" srcId="{51F7182F-D2E8-4373-AFF6-151899CC236E}" destId="{194AB01A-6DB7-4A7B-A2D0-2D560A9DCAFC}" srcOrd="2" destOrd="0" presId="urn:microsoft.com/office/officeart/2008/layout/VerticalCurvedList"/>
    <dgm:cxn modelId="{B2A34C4D-FAAE-4719-9FF3-44CFB0B3EE0D}" type="presParOf" srcId="{51F7182F-D2E8-4373-AFF6-151899CC236E}" destId="{BED23F8E-5CE7-4E96-9F65-3E573281AAE4}" srcOrd="3" destOrd="0" presId="urn:microsoft.com/office/officeart/2008/layout/VerticalCurvedList"/>
    <dgm:cxn modelId="{34EC5315-52CB-4AC3-B0F8-AD25FF23A6C8}" type="presParOf" srcId="{B2C9C5E0-70BB-4BE3-A31E-2CCFE632DFAB}" destId="{3A3901A3-A25C-419C-9B07-40025519B77A}" srcOrd="1" destOrd="0" presId="urn:microsoft.com/office/officeart/2008/layout/VerticalCurvedList"/>
    <dgm:cxn modelId="{88649080-AB12-4F6D-A238-36E63E09C513}" type="presParOf" srcId="{B2C9C5E0-70BB-4BE3-A31E-2CCFE632DFAB}" destId="{0EA5C8E1-BA2A-4D15-A885-D6D2004542C6}" srcOrd="2" destOrd="0" presId="urn:microsoft.com/office/officeart/2008/layout/VerticalCurvedList"/>
    <dgm:cxn modelId="{CC6A57C6-447B-4646-B16F-93F711A70B1A}" type="presParOf" srcId="{0EA5C8E1-BA2A-4D15-A885-D6D2004542C6}" destId="{5EA8A4A4-9F64-4FA4-BB5E-EEB2B78E0126}" srcOrd="0" destOrd="0" presId="urn:microsoft.com/office/officeart/2008/layout/VerticalCurvedList"/>
    <dgm:cxn modelId="{18C8E198-1026-44AE-A7D7-10CA87D48675}" type="presParOf" srcId="{B2C9C5E0-70BB-4BE3-A31E-2CCFE632DFAB}" destId="{24DA0E42-006F-4AF7-9038-9DF8CF47061F}" srcOrd="3" destOrd="0" presId="urn:microsoft.com/office/officeart/2008/layout/VerticalCurvedList"/>
    <dgm:cxn modelId="{B25E6D4D-727B-4B06-BBEB-5D1C0BC79798}" type="presParOf" srcId="{B2C9C5E0-70BB-4BE3-A31E-2CCFE632DFAB}" destId="{C977FDDF-FE3E-40C2-8D96-DB88967A707F}" srcOrd="4" destOrd="0" presId="urn:microsoft.com/office/officeart/2008/layout/VerticalCurvedList"/>
    <dgm:cxn modelId="{8F789FB8-9D25-4F9C-9D19-77710BB96089}" type="presParOf" srcId="{C977FDDF-FE3E-40C2-8D96-DB88967A707F}" destId="{FE53D12B-9CD3-4E9F-B14B-D35D4ADB14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69CBF8A-2AFA-40C8-8A1F-8924867E7D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119BB15-E83E-4F4F-BCCB-486FB7B1BF48}">
      <dgm:prSet custT="1"/>
      <dgm:spPr/>
      <dgm:t>
        <a:bodyPr/>
        <a:lstStyle/>
        <a:p>
          <a:r>
            <a:rPr lang="en-CA" sz="2000" dirty="0" smtClean="0"/>
            <a:t>Lower Athabasca Region </a:t>
          </a:r>
        </a:p>
      </dgm:t>
    </dgm:pt>
    <dgm:pt modelId="{6E1B3E82-E022-428F-8431-08629397E977}" type="parTrans" cxnId="{F289BB86-ED8B-457B-B5D9-FB4FB720577B}">
      <dgm:prSet/>
      <dgm:spPr/>
      <dgm:t>
        <a:bodyPr/>
        <a:lstStyle/>
        <a:p>
          <a:endParaRPr lang="en-CA"/>
        </a:p>
      </dgm:t>
    </dgm:pt>
    <dgm:pt modelId="{61E29762-1550-4E0E-8D90-FE5A6989062D}" type="sibTrans" cxnId="{F289BB86-ED8B-457B-B5D9-FB4FB720577B}">
      <dgm:prSet/>
      <dgm:spPr/>
      <dgm:t>
        <a:bodyPr/>
        <a:lstStyle/>
        <a:p>
          <a:endParaRPr lang="en-CA"/>
        </a:p>
      </dgm:t>
    </dgm:pt>
    <dgm:pt modelId="{F2049CF5-B190-45DF-808E-16A5E1309720}">
      <dgm:prSet custT="1"/>
      <dgm:spPr/>
      <dgm:t>
        <a:bodyPr/>
        <a:lstStyle/>
        <a:p>
          <a:r>
            <a:rPr lang="en-CA" sz="2000" dirty="0" smtClean="0"/>
            <a:t>South Saskatchewan Region</a:t>
          </a:r>
        </a:p>
      </dgm:t>
    </dgm:pt>
    <dgm:pt modelId="{202373D8-872E-43F1-8321-010072F67253}" type="parTrans" cxnId="{B0DA5F73-5AFA-4BD0-9D2C-0DE31AAE6810}">
      <dgm:prSet/>
      <dgm:spPr/>
      <dgm:t>
        <a:bodyPr/>
        <a:lstStyle/>
        <a:p>
          <a:endParaRPr lang="en-CA"/>
        </a:p>
      </dgm:t>
    </dgm:pt>
    <dgm:pt modelId="{4BF98E33-F026-4F66-BDA6-5E8C6A81D974}" type="sibTrans" cxnId="{B0DA5F73-5AFA-4BD0-9D2C-0DE31AAE6810}">
      <dgm:prSet/>
      <dgm:spPr/>
      <dgm:t>
        <a:bodyPr/>
        <a:lstStyle/>
        <a:p>
          <a:endParaRPr lang="en-CA"/>
        </a:p>
      </dgm:t>
    </dgm:pt>
    <dgm:pt modelId="{BD887B59-E85D-4A53-885F-14AA8B5682E6}" type="pres">
      <dgm:prSet presAssocID="{769CBF8A-2AFA-40C8-8A1F-8924867E7D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B2C9C5E0-70BB-4BE3-A31E-2CCFE632DFAB}" type="pres">
      <dgm:prSet presAssocID="{769CBF8A-2AFA-40C8-8A1F-8924867E7DDF}" presName="Name1" presStyleCnt="0"/>
      <dgm:spPr/>
      <dgm:t>
        <a:bodyPr/>
        <a:lstStyle/>
        <a:p>
          <a:endParaRPr lang="en-US"/>
        </a:p>
      </dgm:t>
    </dgm:pt>
    <dgm:pt modelId="{51F7182F-D2E8-4373-AFF6-151899CC236E}" type="pres">
      <dgm:prSet presAssocID="{769CBF8A-2AFA-40C8-8A1F-8924867E7DDF}" presName="cycle" presStyleCnt="0"/>
      <dgm:spPr/>
      <dgm:t>
        <a:bodyPr/>
        <a:lstStyle/>
        <a:p>
          <a:endParaRPr lang="en-US"/>
        </a:p>
      </dgm:t>
    </dgm:pt>
    <dgm:pt modelId="{EC61232A-7E2C-437C-92DC-5D8060450FFA}" type="pres">
      <dgm:prSet presAssocID="{769CBF8A-2AFA-40C8-8A1F-8924867E7DDF}" presName="srcNode" presStyleLbl="node1" presStyleIdx="0" presStyleCnt="2"/>
      <dgm:spPr/>
      <dgm:t>
        <a:bodyPr/>
        <a:lstStyle/>
        <a:p>
          <a:endParaRPr lang="en-US"/>
        </a:p>
      </dgm:t>
    </dgm:pt>
    <dgm:pt modelId="{4E80B02F-170F-46C3-B156-03E1A438FF80}" type="pres">
      <dgm:prSet presAssocID="{769CBF8A-2AFA-40C8-8A1F-8924867E7DDF}" presName="conn" presStyleLbl="parChTrans1D2" presStyleIdx="0" presStyleCnt="1"/>
      <dgm:spPr/>
      <dgm:t>
        <a:bodyPr/>
        <a:lstStyle/>
        <a:p>
          <a:endParaRPr lang="en-CA"/>
        </a:p>
      </dgm:t>
    </dgm:pt>
    <dgm:pt modelId="{194AB01A-6DB7-4A7B-A2D0-2D560A9DCAFC}" type="pres">
      <dgm:prSet presAssocID="{769CBF8A-2AFA-40C8-8A1F-8924867E7DDF}" presName="extraNode" presStyleLbl="node1" presStyleIdx="0" presStyleCnt="2"/>
      <dgm:spPr/>
      <dgm:t>
        <a:bodyPr/>
        <a:lstStyle/>
        <a:p>
          <a:endParaRPr lang="en-US"/>
        </a:p>
      </dgm:t>
    </dgm:pt>
    <dgm:pt modelId="{BED23F8E-5CE7-4E96-9F65-3E573281AAE4}" type="pres">
      <dgm:prSet presAssocID="{769CBF8A-2AFA-40C8-8A1F-8924867E7DDF}" presName="dstNode" presStyleLbl="node1" presStyleIdx="0" presStyleCnt="2"/>
      <dgm:spPr/>
      <dgm:t>
        <a:bodyPr/>
        <a:lstStyle/>
        <a:p>
          <a:endParaRPr lang="en-US"/>
        </a:p>
      </dgm:t>
    </dgm:pt>
    <dgm:pt modelId="{3A3901A3-A25C-419C-9B07-40025519B77A}" type="pres">
      <dgm:prSet presAssocID="{2119BB15-E83E-4F4F-BCCB-486FB7B1BF4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A5C8E1-BA2A-4D15-A885-D6D2004542C6}" type="pres">
      <dgm:prSet presAssocID="{2119BB15-E83E-4F4F-BCCB-486FB7B1BF48}" presName="accent_1" presStyleCnt="0"/>
      <dgm:spPr/>
      <dgm:t>
        <a:bodyPr/>
        <a:lstStyle/>
        <a:p>
          <a:endParaRPr lang="en-US"/>
        </a:p>
      </dgm:t>
    </dgm:pt>
    <dgm:pt modelId="{5EA8A4A4-9F64-4FA4-BB5E-EEB2B78E0126}" type="pres">
      <dgm:prSet presAssocID="{2119BB15-E83E-4F4F-BCCB-486FB7B1BF48}" presName="accentRepeatNode" presStyleLbl="solidFgAcc1" presStyleIdx="0" presStyleCnt="2"/>
      <dgm:spPr/>
      <dgm:t>
        <a:bodyPr/>
        <a:lstStyle/>
        <a:p>
          <a:endParaRPr lang="en-US"/>
        </a:p>
      </dgm:t>
    </dgm:pt>
    <dgm:pt modelId="{24DA0E42-006F-4AF7-9038-9DF8CF47061F}" type="pres">
      <dgm:prSet presAssocID="{F2049CF5-B190-45DF-808E-16A5E130972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977FDDF-FE3E-40C2-8D96-DB88967A707F}" type="pres">
      <dgm:prSet presAssocID="{F2049CF5-B190-45DF-808E-16A5E1309720}" presName="accent_2" presStyleCnt="0"/>
      <dgm:spPr/>
      <dgm:t>
        <a:bodyPr/>
        <a:lstStyle/>
        <a:p>
          <a:endParaRPr lang="en-US"/>
        </a:p>
      </dgm:t>
    </dgm:pt>
    <dgm:pt modelId="{FE53D12B-9CD3-4E9F-B14B-D35D4ADB1420}" type="pres">
      <dgm:prSet presAssocID="{F2049CF5-B190-45DF-808E-16A5E1309720}" presName="accentRepeatNode" presStyleLbl="solidFgAcc1" presStyleIdx="1" presStyleCnt="2"/>
      <dgm:spPr/>
      <dgm:t>
        <a:bodyPr/>
        <a:lstStyle/>
        <a:p>
          <a:endParaRPr lang="en-US"/>
        </a:p>
      </dgm:t>
    </dgm:pt>
  </dgm:ptLst>
  <dgm:cxnLst>
    <dgm:cxn modelId="{F289BB86-ED8B-457B-B5D9-FB4FB720577B}" srcId="{769CBF8A-2AFA-40C8-8A1F-8924867E7DDF}" destId="{2119BB15-E83E-4F4F-BCCB-486FB7B1BF48}" srcOrd="0" destOrd="0" parTransId="{6E1B3E82-E022-428F-8431-08629397E977}" sibTransId="{61E29762-1550-4E0E-8D90-FE5A6989062D}"/>
    <dgm:cxn modelId="{5459EF01-849A-4F87-9D31-75EA9C992147}" type="presOf" srcId="{769CBF8A-2AFA-40C8-8A1F-8924867E7DDF}" destId="{BD887B59-E85D-4A53-885F-14AA8B5682E6}" srcOrd="0" destOrd="0" presId="urn:microsoft.com/office/officeart/2008/layout/VerticalCurvedList"/>
    <dgm:cxn modelId="{849D743F-8134-4990-A0ED-8356958BD206}" type="presOf" srcId="{61E29762-1550-4E0E-8D90-FE5A6989062D}" destId="{4E80B02F-170F-46C3-B156-03E1A438FF80}" srcOrd="0" destOrd="0" presId="urn:microsoft.com/office/officeart/2008/layout/VerticalCurvedList"/>
    <dgm:cxn modelId="{74B8A0F9-50BF-460E-AF38-309AC6BF84D5}" type="presOf" srcId="{F2049CF5-B190-45DF-808E-16A5E1309720}" destId="{24DA0E42-006F-4AF7-9038-9DF8CF47061F}" srcOrd="0" destOrd="0" presId="urn:microsoft.com/office/officeart/2008/layout/VerticalCurvedList"/>
    <dgm:cxn modelId="{B0DA5F73-5AFA-4BD0-9D2C-0DE31AAE6810}" srcId="{769CBF8A-2AFA-40C8-8A1F-8924867E7DDF}" destId="{F2049CF5-B190-45DF-808E-16A5E1309720}" srcOrd="1" destOrd="0" parTransId="{202373D8-872E-43F1-8321-010072F67253}" sibTransId="{4BF98E33-F026-4F66-BDA6-5E8C6A81D974}"/>
    <dgm:cxn modelId="{2657890A-86B2-4A63-86EA-3F8B1D1E1707}" type="presOf" srcId="{2119BB15-E83E-4F4F-BCCB-486FB7B1BF48}" destId="{3A3901A3-A25C-419C-9B07-40025519B77A}" srcOrd="0" destOrd="0" presId="urn:microsoft.com/office/officeart/2008/layout/VerticalCurvedList"/>
    <dgm:cxn modelId="{87FA7A8A-CDF0-44B0-9BFA-521ECBE96B19}" type="presParOf" srcId="{BD887B59-E85D-4A53-885F-14AA8B5682E6}" destId="{B2C9C5E0-70BB-4BE3-A31E-2CCFE632DFAB}" srcOrd="0" destOrd="0" presId="urn:microsoft.com/office/officeart/2008/layout/VerticalCurvedList"/>
    <dgm:cxn modelId="{9A325205-EA88-447C-BD52-31F74DE40708}" type="presParOf" srcId="{B2C9C5E0-70BB-4BE3-A31E-2CCFE632DFAB}" destId="{51F7182F-D2E8-4373-AFF6-151899CC236E}" srcOrd="0" destOrd="0" presId="urn:microsoft.com/office/officeart/2008/layout/VerticalCurvedList"/>
    <dgm:cxn modelId="{9DCC1BFC-6D13-4A2F-96AB-84A90AE739F5}" type="presParOf" srcId="{51F7182F-D2E8-4373-AFF6-151899CC236E}" destId="{EC61232A-7E2C-437C-92DC-5D8060450FFA}" srcOrd="0" destOrd="0" presId="urn:microsoft.com/office/officeart/2008/layout/VerticalCurvedList"/>
    <dgm:cxn modelId="{4700A3BE-2458-4D59-96FB-9EC5A547288B}" type="presParOf" srcId="{51F7182F-D2E8-4373-AFF6-151899CC236E}" destId="{4E80B02F-170F-46C3-B156-03E1A438FF80}" srcOrd="1" destOrd="0" presId="urn:microsoft.com/office/officeart/2008/layout/VerticalCurvedList"/>
    <dgm:cxn modelId="{DAD6B1F4-4952-4B61-B7E3-10660257CEAE}" type="presParOf" srcId="{51F7182F-D2E8-4373-AFF6-151899CC236E}" destId="{194AB01A-6DB7-4A7B-A2D0-2D560A9DCAFC}" srcOrd="2" destOrd="0" presId="urn:microsoft.com/office/officeart/2008/layout/VerticalCurvedList"/>
    <dgm:cxn modelId="{9CE88890-9DF7-4C2B-AFA7-41A1619830A6}" type="presParOf" srcId="{51F7182F-D2E8-4373-AFF6-151899CC236E}" destId="{BED23F8E-5CE7-4E96-9F65-3E573281AAE4}" srcOrd="3" destOrd="0" presId="urn:microsoft.com/office/officeart/2008/layout/VerticalCurvedList"/>
    <dgm:cxn modelId="{CD966A47-3046-469C-A3BF-4E8945122953}" type="presParOf" srcId="{B2C9C5E0-70BB-4BE3-A31E-2CCFE632DFAB}" destId="{3A3901A3-A25C-419C-9B07-40025519B77A}" srcOrd="1" destOrd="0" presId="urn:microsoft.com/office/officeart/2008/layout/VerticalCurvedList"/>
    <dgm:cxn modelId="{98FA64FB-36B5-4F06-850A-40BF6DC64512}" type="presParOf" srcId="{B2C9C5E0-70BB-4BE3-A31E-2CCFE632DFAB}" destId="{0EA5C8E1-BA2A-4D15-A885-D6D2004542C6}" srcOrd="2" destOrd="0" presId="urn:microsoft.com/office/officeart/2008/layout/VerticalCurvedList"/>
    <dgm:cxn modelId="{337C462C-EDF8-4B7A-A6F7-9499389B1C10}" type="presParOf" srcId="{0EA5C8E1-BA2A-4D15-A885-D6D2004542C6}" destId="{5EA8A4A4-9F64-4FA4-BB5E-EEB2B78E0126}" srcOrd="0" destOrd="0" presId="urn:microsoft.com/office/officeart/2008/layout/VerticalCurvedList"/>
    <dgm:cxn modelId="{6424BCD6-984C-4B63-B578-626ED7014402}" type="presParOf" srcId="{B2C9C5E0-70BB-4BE3-A31E-2CCFE632DFAB}" destId="{24DA0E42-006F-4AF7-9038-9DF8CF47061F}" srcOrd="3" destOrd="0" presId="urn:microsoft.com/office/officeart/2008/layout/VerticalCurvedList"/>
    <dgm:cxn modelId="{BBE5E46E-C63D-4B14-8696-83BDE6269B11}" type="presParOf" srcId="{B2C9C5E0-70BB-4BE3-A31E-2CCFE632DFAB}" destId="{C977FDDF-FE3E-40C2-8D96-DB88967A707F}" srcOrd="4" destOrd="0" presId="urn:microsoft.com/office/officeart/2008/layout/VerticalCurvedList"/>
    <dgm:cxn modelId="{776BDEE7-0E0F-4073-83BB-14814E91D673}" type="presParOf" srcId="{C977FDDF-FE3E-40C2-8D96-DB88967A707F}" destId="{FE53D12B-9CD3-4E9F-B14B-D35D4ADB14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27FB6-A67A-4669-9138-98266785FAD6}" type="doc">
      <dgm:prSet loTypeId="urn:microsoft.com/office/officeart/2005/8/layout/hierarchy5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CA"/>
        </a:p>
      </dgm:t>
    </dgm:pt>
    <dgm:pt modelId="{8ABE9EB3-0516-43A8-8C71-C438A34DF97C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CA" dirty="0" smtClean="0"/>
            <a:t>Theories of justice</a:t>
          </a:r>
          <a:endParaRPr lang="en-CA" dirty="0"/>
        </a:p>
      </dgm:t>
    </dgm:pt>
    <dgm:pt modelId="{C0DFB3DC-40BF-4820-B879-FED0AC87EB7A}" type="parTrans" cxnId="{4FCB06A8-3114-4767-A468-BA6122AC4C2F}">
      <dgm:prSet/>
      <dgm:spPr/>
      <dgm:t>
        <a:bodyPr/>
        <a:lstStyle/>
        <a:p>
          <a:endParaRPr lang="en-CA"/>
        </a:p>
      </dgm:t>
    </dgm:pt>
    <dgm:pt modelId="{D1D02306-2618-410C-9A21-F770F3EC157E}" type="sibTrans" cxnId="{4FCB06A8-3114-4767-A468-BA6122AC4C2F}">
      <dgm:prSet/>
      <dgm:spPr/>
      <dgm:t>
        <a:bodyPr/>
        <a:lstStyle/>
        <a:p>
          <a:endParaRPr lang="en-CA"/>
        </a:p>
      </dgm:t>
    </dgm:pt>
    <dgm:pt modelId="{2386C1C4-4B86-49E8-9CEA-7CECE905A34B}">
      <dgm:prSet phldrT="[Text]"/>
      <dgm:spPr/>
      <dgm:t>
        <a:bodyPr/>
        <a:lstStyle/>
        <a:p>
          <a:r>
            <a:rPr lang="en-CA" dirty="0" smtClean="0"/>
            <a:t>Economic</a:t>
          </a:r>
          <a:endParaRPr lang="en-CA" dirty="0"/>
        </a:p>
      </dgm:t>
    </dgm:pt>
    <dgm:pt modelId="{5638D21C-FB2F-4027-B0E1-34F08A4CEA14}" type="parTrans" cxnId="{999D9AE9-C11A-4712-B449-95EBDF639659}">
      <dgm:prSet/>
      <dgm:spPr/>
      <dgm:t>
        <a:bodyPr/>
        <a:lstStyle/>
        <a:p>
          <a:endParaRPr lang="en-CA" dirty="0"/>
        </a:p>
      </dgm:t>
    </dgm:pt>
    <dgm:pt modelId="{3C24857E-A3F4-414C-9856-B5EA6FCBC299}" type="sibTrans" cxnId="{999D9AE9-C11A-4712-B449-95EBDF639659}">
      <dgm:prSet/>
      <dgm:spPr/>
      <dgm:t>
        <a:bodyPr/>
        <a:lstStyle/>
        <a:p>
          <a:endParaRPr lang="en-CA"/>
        </a:p>
      </dgm:t>
    </dgm:pt>
    <dgm:pt modelId="{B82D2600-3E8E-482C-9AF2-92A94C432435}">
      <dgm:prSet phldrT="[Text]"/>
      <dgm:spPr/>
      <dgm:t>
        <a:bodyPr/>
        <a:lstStyle/>
        <a:p>
          <a:r>
            <a:rPr lang="en-CA" dirty="0" smtClean="0"/>
            <a:t>Social </a:t>
          </a:r>
          <a:endParaRPr lang="en-CA" dirty="0"/>
        </a:p>
      </dgm:t>
    </dgm:pt>
    <dgm:pt modelId="{E14C9F76-5D59-467A-A398-D862A43A1158}" type="parTrans" cxnId="{9188C720-34B9-4674-B0C2-9718CD507809}">
      <dgm:prSet/>
      <dgm:spPr/>
      <dgm:t>
        <a:bodyPr/>
        <a:lstStyle/>
        <a:p>
          <a:endParaRPr lang="en-CA" dirty="0"/>
        </a:p>
      </dgm:t>
    </dgm:pt>
    <dgm:pt modelId="{8ECD7340-499B-4739-84A2-ED2F12BF95B8}" type="sibTrans" cxnId="{9188C720-34B9-4674-B0C2-9718CD507809}">
      <dgm:prSet/>
      <dgm:spPr/>
      <dgm:t>
        <a:bodyPr/>
        <a:lstStyle/>
        <a:p>
          <a:endParaRPr lang="en-CA"/>
        </a:p>
      </dgm:t>
    </dgm:pt>
    <dgm:pt modelId="{105F8907-871A-43D0-BFE7-4BF45EB247E8}">
      <dgm:prSet phldrT="[Text]"/>
      <dgm:spPr/>
      <dgm:t>
        <a:bodyPr/>
        <a:lstStyle/>
        <a:p>
          <a:r>
            <a:rPr lang="en-CA" dirty="0" smtClean="0"/>
            <a:t>Environmental </a:t>
          </a:r>
          <a:endParaRPr lang="en-CA" dirty="0"/>
        </a:p>
      </dgm:t>
    </dgm:pt>
    <dgm:pt modelId="{F97B8CBA-2C7F-4022-ACA2-DC251792B5E1}" type="parTrans" cxnId="{0B853C49-AC7A-486B-9931-0A97AD437AAA}">
      <dgm:prSet/>
      <dgm:spPr/>
      <dgm:t>
        <a:bodyPr/>
        <a:lstStyle/>
        <a:p>
          <a:endParaRPr lang="en-CA" dirty="0"/>
        </a:p>
      </dgm:t>
    </dgm:pt>
    <dgm:pt modelId="{68E4859D-C076-435E-8F6C-C2EFBA306FEE}" type="sibTrans" cxnId="{0B853C49-AC7A-486B-9931-0A97AD437AAA}">
      <dgm:prSet/>
      <dgm:spPr/>
      <dgm:t>
        <a:bodyPr/>
        <a:lstStyle/>
        <a:p>
          <a:endParaRPr lang="en-CA"/>
        </a:p>
      </dgm:t>
    </dgm:pt>
    <dgm:pt modelId="{D53EC2ED-4E94-4698-A655-0C269D2554A7}" type="pres">
      <dgm:prSet presAssocID="{44C27FB6-A67A-4669-9138-98266785FAD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6BD81FA-BE89-40FE-A5A3-CBC9AEBACAF1}" type="pres">
      <dgm:prSet presAssocID="{44C27FB6-A67A-4669-9138-98266785FAD6}" presName="hierFlow" presStyleCnt="0"/>
      <dgm:spPr/>
    </dgm:pt>
    <dgm:pt modelId="{168010F6-8EB0-469A-BD4E-FA2F1104DD31}" type="pres">
      <dgm:prSet presAssocID="{44C27FB6-A67A-4669-9138-98266785FAD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48AFF0A-3C31-46EA-B5D5-74DDEDAA289A}" type="pres">
      <dgm:prSet presAssocID="{8ABE9EB3-0516-43A8-8C71-C438A34DF97C}" presName="Name17" presStyleCnt="0"/>
      <dgm:spPr/>
    </dgm:pt>
    <dgm:pt modelId="{3A2A3F4F-A452-4C1C-AFF2-2BD8ED0CE21F}" type="pres">
      <dgm:prSet presAssocID="{8ABE9EB3-0516-43A8-8C71-C438A34DF97C}" presName="level1Shape" presStyleLbl="node0" presStyleIdx="0" presStyleCnt="1" custLinFactNeighborX="-481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0C535F7-0432-47AE-80DA-B4D16735A68F}" type="pres">
      <dgm:prSet presAssocID="{8ABE9EB3-0516-43A8-8C71-C438A34DF97C}" presName="hierChild2" presStyleCnt="0"/>
      <dgm:spPr/>
    </dgm:pt>
    <dgm:pt modelId="{DB8153CA-F07E-4F1A-9612-B036277CB4E1}" type="pres">
      <dgm:prSet presAssocID="{5638D21C-FB2F-4027-B0E1-34F08A4CEA14}" presName="Name25" presStyleLbl="parChTrans1D2" presStyleIdx="0" presStyleCnt="3"/>
      <dgm:spPr/>
      <dgm:t>
        <a:bodyPr/>
        <a:lstStyle/>
        <a:p>
          <a:endParaRPr lang="en-CA"/>
        </a:p>
      </dgm:t>
    </dgm:pt>
    <dgm:pt modelId="{36B3371F-E562-4653-BBB6-61381B25CA4B}" type="pres">
      <dgm:prSet presAssocID="{5638D21C-FB2F-4027-B0E1-34F08A4CEA14}" presName="connTx" presStyleLbl="parChTrans1D2" presStyleIdx="0" presStyleCnt="3"/>
      <dgm:spPr/>
      <dgm:t>
        <a:bodyPr/>
        <a:lstStyle/>
        <a:p>
          <a:endParaRPr lang="en-CA"/>
        </a:p>
      </dgm:t>
    </dgm:pt>
    <dgm:pt modelId="{740E968A-6FE3-496F-B260-84FCB1F6FA70}" type="pres">
      <dgm:prSet presAssocID="{2386C1C4-4B86-49E8-9CEA-7CECE905A34B}" presName="Name30" presStyleCnt="0"/>
      <dgm:spPr/>
    </dgm:pt>
    <dgm:pt modelId="{40E50542-2F35-4F7D-AA23-2733612531B5}" type="pres">
      <dgm:prSet presAssocID="{2386C1C4-4B86-49E8-9CEA-7CECE905A34B}" presName="level2Shape" presStyleLbl="node2" presStyleIdx="0" presStyleCnt="3"/>
      <dgm:spPr/>
      <dgm:t>
        <a:bodyPr/>
        <a:lstStyle/>
        <a:p>
          <a:endParaRPr lang="en-CA"/>
        </a:p>
      </dgm:t>
    </dgm:pt>
    <dgm:pt modelId="{E8328141-99E4-4CE7-81F0-350D9C256776}" type="pres">
      <dgm:prSet presAssocID="{2386C1C4-4B86-49E8-9CEA-7CECE905A34B}" presName="hierChild3" presStyleCnt="0"/>
      <dgm:spPr/>
    </dgm:pt>
    <dgm:pt modelId="{534A9197-DB11-4082-ABE8-CBF516468E94}" type="pres">
      <dgm:prSet presAssocID="{E14C9F76-5D59-467A-A398-D862A43A1158}" presName="Name25" presStyleLbl="parChTrans1D2" presStyleIdx="1" presStyleCnt="3"/>
      <dgm:spPr/>
      <dgm:t>
        <a:bodyPr/>
        <a:lstStyle/>
        <a:p>
          <a:endParaRPr lang="en-CA"/>
        </a:p>
      </dgm:t>
    </dgm:pt>
    <dgm:pt modelId="{921D5FAE-7F6A-4990-9E3C-FE47775A23BA}" type="pres">
      <dgm:prSet presAssocID="{E14C9F76-5D59-467A-A398-D862A43A1158}" presName="connTx" presStyleLbl="parChTrans1D2" presStyleIdx="1" presStyleCnt="3"/>
      <dgm:spPr/>
      <dgm:t>
        <a:bodyPr/>
        <a:lstStyle/>
        <a:p>
          <a:endParaRPr lang="en-CA"/>
        </a:p>
      </dgm:t>
    </dgm:pt>
    <dgm:pt modelId="{AE6E26BC-1262-484C-9D43-9FD91DFEBCA9}" type="pres">
      <dgm:prSet presAssocID="{B82D2600-3E8E-482C-9AF2-92A94C432435}" presName="Name30" presStyleCnt="0"/>
      <dgm:spPr/>
    </dgm:pt>
    <dgm:pt modelId="{C6F4CEC9-DBE3-44FD-8308-C23A130E0B88}" type="pres">
      <dgm:prSet presAssocID="{B82D2600-3E8E-482C-9AF2-92A94C432435}" presName="level2Shape" presStyleLbl="node2" presStyleIdx="1" presStyleCnt="3"/>
      <dgm:spPr/>
      <dgm:t>
        <a:bodyPr/>
        <a:lstStyle/>
        <a:p>
          <a:endParaRPr lang="en-CA"/>
        </a:p>
      </dgm:t>
    </dgm:pt>
    <dgm:pt modelId="{05BC9913-E3F7-4054-A1B1-A9E9E393E853}" type="pres">
      <dgm:prSet presAssocID="{B82D2600-3E8E-482C-9AF2-92A94C432435}" presName="hierChild3" presStyleCnt="0"/>
      <dgm:spPr/>
    </dgm:pt>
    <dgm:pt modelId="{99788B22-A777-42F7-88B9-60F76028A58F}" type="pres">
      <dgm:prSet presAssocID="{F97B8CBA-2C7F-4022-ACA2-DC251792B5E1}" presName="Name25" presStyleLbl="parChTrans1D2" presStyleIdx="2" presStyleCnt="3"/>
      <dgm:spPr/>
      <dgm:t>
        <a:bodyPr/>
        <a:lstStyle/>
        <a:p>
          <a:endParaRPr lang="en-CA"/>
        </a:p>
      </dgm:t>
    </dgm:pt>
    <dgm:pt modelId="{2743A3DA-27B8-4436-BE42-1ACFDFF7CE8A}" type="pres">
      <dgm:prSet presAssocID="{F97B8CBA-2C7F-4022-ACA2-DC251792B5E1}" presName="connTx" presStyleLbl="parChTrans1D2" presStyleIdx="2" presStyleCnt="3"/>
      <dgm:spPr/>
      <dgm:t>
        <a:bodyPr/>
        <a:lstStyle/>
        <a:p>
          <a:endParaRPr lang="en-CA"/>
        </a:p>
      </dgm:t>
    </dgm:pt>
    <dgm:pt modelId="{91C1982D-FC3C-44FD-A131-E212F07DC5E3}" type="pres">
      <dgm:prSet presAssocID="{105F8907-871A-43D0-BFE7-4BF45EB247E8}" presName="Name30" presStyleCnt="0"/>
      <dgm:spPr/>
    </dgm:pt>
    <dgm:pt modelId="{AAD86D6F-F47C-487C-A5D1-117DB01A031F}" type="pres">
      <dgm:prSet presAssocID="{105F8907-871A-43D0-BFE7-4BF45EB247E8}" presName="level2Shape" presStyleLbl="node2" presStyleIdx="2" presStyleCnt="3"/>
      <dgm:spPr/>
      <dgm:t>
        <a:bodyPr/>
        <a:lstStyle/>
        <a:p>
          <a:endParaRPr lang="en-CA"/>
        </a:p>
      </dgm:t>
    </dgm:pt>
    <dgm:pt modelId="{062A98E8-3A6A-4E66-8023-CE4A21448FCB}" type="pres">
      <dgm:prSet presAssocID="{105F8907-871A-43D0-BFE7-4BF45EB247E8}" presName="hierChild3" presStyleCnt="0"/>
      <dgm:spPr/>
    </dgm:pt>
    <dgm:pt modelId="{8B5BCEA9-B6F5-4613-BFC7-7BF74D4D23DD}" type="pres">
      <dgm:prSet presAssocID="{44C27FB6-A67A-4669-9138-98266785FAD6}" presName="bgShapesFlow" presStyleCnt="0"/>
      <dgm:spPr/>
    </dgm:pt>
  </dgm:ptLst>
  <dgm:cxnLst>
    <dgm:cxn modelId="{F3119213-CD33-410A-8E46-E3B1DF1E95DE}" type="presOf" srcId="{105F8907-871A-43D0-BFE7-4BF45EB247E8}" destId="{AAD86D6F-F47C-487C-A5D1-117DB01A031F}" srcOrd="0" destOrd="0" presId="urn:microsoft.com/office/officeart/2005/8/layout/hierarchy5"/>
    <dgm:cxn modelId="{5A0FC9FB-070C-41FA-B4B4-807865BBA958}" type="presOf" srcId="{2386C1C4-4B86-49E8-9CEA-7CECE905A34B}" destId="{40E50542-2F35-4F7D-AA23-2733612531B5}" srcOrd="0" destOrd="0" presId="urn:microsoft.com/office/officeart/2005/8/layout/hierarchy5"/>
    <dgm:cxn modelId="{9188C720-34B9-4674-B0C2-9718CD507809}" srcId="{8ABE9EB3-0516-43A8-8C71-C438A34DF97C}" destId="{B82D2600-3E8E-482C-9AF2-92A94C432435}" srcOrd="1" destOrd="0" parTransId="{E14C9F76-5D59-467A-A398-D862A43A1158}" sibTransId="{8ECD7340-499B-4739-84A2-ED2F12BF95B8}"/>
    <dgm:cxn modelId="{0B853C49-AC7A-486B-9931-0A97AD437AAA}" srcId="{8ABE9EB3-0516-43A8-8C71-C438A34DF97C}" destId="{105F8907-871A-43D0-BFE7-4BF45EB247E8}" srcOrd="2" destOrd="0" parTransId="{F97B8CBA-2C7F-4022-ACA2-DC251792B5E1}" sibTransId="{68E4859D-C076-435E-8F6C-C2EFBA306FEE}"/>
    <dgm:cxn modelId="{EE0893F2-748C-489F-BD42-2B34EF703C0B}" type="presOf" srcId="{E14C9F76-5D59-467A-A398-D862A43A1158}" destId="{534A9197-DB11-4082-ABE8-CBF516468E94}" srcOrd="0" destOrd="0" presId="urn:microsoft.com/office/officeart/2005/8/layout/hierarchy5"/>
    <dgm:cxn modelId="{AE25D992-6196-4572-96C8-6E7F5276B8CB}" type="presOf" srcId="{5638D21C-FB2F-4027-B0E1-34F08A4CEA14}" destId="{DB8153CA-F07E-4F1A-9612-B036277CB4E1}" srcOrd="0" destOrd="0" presId="urn:microsoft.com/office/officeart/2005/8/layout/hierarchy5"/>
    <dgm:cxn modelId="{999D9AE9-C11A-4712-B449-95EBDF639659}" srcId="{8ABE9EB3-0516-43A8-8C71-C438A34DF97C}" destId="{2386C1C4-4B86-49E8-9CEA-7CECE905A34B}" srcOrd="0" destOrd="0" parTransId="{5638D21C-FB2F-4027-B0E1-34F08A4CEA14}" sibTransId="{3C24857E-A3F4-414C-9856-B5EA6FCBC299}"/>
    <dgm:cxn modelId="{830F8849-86E9-4169-B7E7-6FAF5276329F}" type="presOf" srcId="{44C27FB6-A67A-4669-9138-98266785FAD6}" destId="{D53EC2ED-4E94-4698-A655-0C269D2554A7}" srcOrd="0" destOrd="0" presId="urn:microsoft.com/office/officeart/2005/8/layout/hierarchy5"/>
    <dgm:cxn modelId="{129BBD5C-A847-4392-A2EB-F6A88A6176D9}" type="presOf" srcId="{E14C9F76-5D59-467A-A398-D862A43A1158}" destId="{921D5FAE-7F6A-4990-9E3C-FE47775A23BA}" srcOrd="1" destOrd="0" presId="urn:microsoft.com/office/officeart/2005/8/layout/hierarchy5"/>
    <dgm:cxn modelId="{7B7A35C8-67B0-4A52-A01E-EB2717A0A705}" type="presOf" srcId="{8ABE9EB3-0516-43A8-8C71-C438A34DF97C}" destId="{3A2A3F4F-A452-4C1C-AFF2-2BD8ED0CE21F}" srcOrd="0" destOrd="0" presId="urn:microsoft.com/office/officeart/2005/8/layout/hierarchy5"/>
    <dgm:cxn modelId="{2620A5ED-280A-4DAF-8B18-960D3A111CE9}" type="presOf" srcId="{F97B8CBA-2C7F-4022-ACA2-DC251792B5E1}" destId="{2743A3DA-27B8-4436-BE42-1ACFDFF7CE8A}" srcOrd="1" destOrd="0" presId="urn:microsoft.com/office/officeart/2005/8/layout/hierarchy5"/>
    <dgm:cxn modelId="{4FCB06A8-3114-4767-A468-BA6122AC4C2F}" srcId="{44C27FB6-A67A-4669-9138-98266785FAD6}" destId="{8ABE9EB3-0516-43A8-8C71-C438A34DF97C}" srcOrd="0" destOrd="0" parTransId="{C0DFB3DC-40BF-4820-B879-FED0AC87EB7A}" sibTransId="{D1D02306-2618-410C-9A21-F770F3EC157E}"/>
    <dgm:cxn modelId="{C9C2830B-CCAD-4DB1-B3BD-E5ED1083AB5E}" type="presOf" srcId="{B82D2600-3E8E-482C-9AF2-92A94C432435}" destId="{C6F4CEC9-DBE3-44FD-8308-C23A130E0B88}" srcOrd="0" destOrd="0" presId="urn:microsoft.com/office/officeart/2005/8/layout/hierarchy5"/>
    <dgm:cxn modelId="{CDBA7359-1AB3-4520-A00E-5B611DE1503D}" type="presOf" srcId="{5638D21C-FB2F-4027-B0E1-34F08A4CEA14}" destId="{36B3371F-E562-4653-BBB6-61381B25CA4B}" srcOrd="1" destOrd="0" presId="urn:microsoft.com/office/officeart/2005/8/layout/hierarchy5"/>
    <dgm:cxn modelId="{3C370D1A-29AC-441B-8A74-5C3AC9E56584}" type="presOf" srcId="{F97B8CBA-2C7F-4022-ACA2-DC251792B5E1}" destId="{99788B22-A777-42F7-88B9-60F76028A58F}" srcOrd="0" destOrd="0" presId="urn:microsoft.com/office/officeart/2005/8/layout/hierarchy5"/>
    <dgm:cxn modelId="{48D825D2-2DA4-420F-9A61-B82FA2DCAC07}" type="presParOf" srcId="{D53EC2ED-4E94-4698-A655-0C269D2554A7}" destId="{A6BD81FA-BE89-40FE-A5A3-CBC9AEBACAF1}" srcOrd="0" destOrd="0" presId="urn:microsoft.com/office/officeart/2005/8/layout/hierarchy5"/>
    <dgm:cxn modelId="{28B648EC-928E-4509-AEC9-1466671E793C}" type="presParOf" srcId="{A6BD81FA-BE89-40FE-A5A3-CBC9AEBACAF1}" destId="{168010F6-8EB0-469A-BD4E-FA2F1104DD31}" srcOrd="0" destOrd="0" presId="urn:microsoft.com/office/officeart/2005/8/layout/hierarchy5"/>
    <dgm:cxn modelId="{B7DFCCBA-ACD4-45EF-8410-6C2F4ACF2048}" type="presParOf" srcId="{168010F6-8EB0-469A-BD4E-FA2F1104DD31}" destId="{348AFF0A-3C31-46EA-B5D5-74DDEDAA289A}" srcOrd="0" destOrd="0" presId="urn:microsoft.com/office/officeart/2005/8/layout/hierarchy5"/>
    <dgm:cxn modelId="{D22A7F87-C3FB-41C1-AD67-023D40D71B58}" type="presParOf" srcId="{348AFF0A-3C31-46EA-B5D5-74DDEDAA289A}" destId="{3A2A3F4F-A452-4C1C-AFF2-2BD8ED0CE21F}" srcOrd="0" destOrd="0" presId="urn:microsoft.com/office/officeart/2005/8/layout/hierarchy5"/>
    <dgm:cxn modelId="{6D2E96AF-B67E-4326-871F-A93BC80B1033}" type="presParOf" srcId="{348AFF0A-3C31-46EA-B5D5-74DDEDAA289A}" destId="{A0C535F7-0432-47AE-80DA-B4D16735A68F}" srcOrd="1" destOrd="0" presId="urn:microsoft.com/office/officeart/2005/8/layout/hierarchy5"/>
    <dgm:cxn modelId="{7095504C-0352-401A-9672-9BF4A74160D8}" type="presParOf" srcId="{A0C535F7-0432-47AE-80DA-B4D16735A68F}" destId="{DB8153CA-F07E-4F1A-9612-B036277CB4E1}" srcOrd="0" destOrd="0" presId="urn:microsoft.com/office/officeart/2005/8/layout/hierarchy5"/>
    <dgm:cxn modelId="{A688214D-5CF4-433E-994F-203BC499C453}" type="presParOf" srcId="{DB8153CA-F07E-4F1A-9612-B036277CB4E1}" destId="{36B3371F-E562-4653-BBB6-61381B25CA4B}" srcOrd="0" destOrd="0" presId="urn:microsoft.com/office/officeart/2005/8/layout/hierarchy5"/>
    <dgm:cxn modelId="{14F7F7D1-A242-44BB-9F9D-27C0930F07F0}" type="presParOf" srcId="{A0C535F7-0432-47AE-80DA-B4D16735A68F}" destId="{740E968A-6FE3-496F-B260-84FCB1F6FA70}" srcOrd="1" destOrd="0" presId="urn:microsoft.com/office/officeart/2005/8/layout/hierarchy5"/>
    <dgm:cxn modelId="{CAF01D1C-A561-4512-96AD-D35523CDCDE6}" type="presParOf" srcId="{740E968A-6FE3-496F-B260-84FCB1F6FA70}" destId="{40E50542-2F35-4F7D-AA23-2733612531B5}" srcOrd="0" destOrd="0" presId="urn:microsoft.com/office/officeart/2005/8/layout/hierarchy5"/>
    <dgm:cxn modelId="{C2B45BCC-9D1F-465B-85E0-5C6C474149B8}" type="presParOf" srcId="{740E968A-6FE3-496F-B260-84FCB1F6FA70}" destId="{E8328141-99E4-4CE7-81F0-350D9C256776}" srcOrd="1" destOrd="0" presId="urn:microsoft.com/office/officeart/2005/8/layout/hierarchy5"/>
    <dgm:cxn modelId="{855BB3F1-8C56-40C0-866C-DC30DDA99AF7}" type="presParOf" srcId="{A0C535F7-0432-47AE-80DA-B4D16735A68F}" destId="{534A9197-DB11-4082-ABE8-CBF516468E94}" srcOrd="2" destOrd="0" presId="urn:microsoft.com/office/officeart/2005/8/layout/hierarchy5"/>
    <dgm:cxn modelId="{2782FC02-9B33-480B-BC30-6BCC246ADBA0}" type="presParOf" srcId="{534A9197-DB11-4082-ABE8-CBF516468E94}" destId="{921D5FAE-7F6A-4990-9E3C-FE47775A23BA}" srcOrd="0" destOrd="0" presId="urn:microsoft.com/office/officeart/2005/8/layout/hierarchy5"/>
    <dgm:cxn modelId="{43C18D1E-FC75-4B5A-AD0C-A6B88BA3E314}" type="presParOf" srcId="{A0C535F7-0432-47AE-80DA-B4D16735A68F}" destId="{AE6E26BC-1262-484C-9D43-9FD91DFEBCA9}" srcOrd="3" destOrd="0" presId="urn:microsoft.com/office/officeart/2005/8/layout/hierarchy5"/>
    <dgm:cxn modelId="{4203371B-CE6D-47F6-BA5A-247AC34383EE}" type="presParOf" srcId="{AE6E26BC-1262-484C-9D43-9FD91DFEBCA9}" destId="{C6F4CEC9-DBE3-44FD-8308-C23A130E0B88}" srcOrd="0" destOrd="0" presId="urn:microsoft.com/office/officeart/2005/8/layout/hierarchy5"/>
    <dgm:cxn modelId="{C21A8AB9-BA1F-472A-A176-E7A534987BDD}" type="presParOf" srcId="{AE6E26BC-1262-484C-9D43-9FD91DFEBCA9}" destId="{05BC9913-E3F7-4054-A1B1-A9E9E393E853}" srcOrd="1" destOrd="0" presId="urn:microsoft.com/office/officeart/2005/8/layout/hierarchy5"/>
    <dgm:cxn modelId="{4F7E2135-D490-45B8-9977-1C5185E1BBC4}" type="presParOf" srcId="{A0C535F7-0432-47AE-80DA-B4D16735A68F}" destId="{99788B22-A777-42F7-88B9-60F76028A58F}" srcOrd="4" destOrd="0" presId="urn:microsoft.com/office/officeart/2005/8/layout/hierarchy5"/>
    <dgm:cxn modelId="{0DEB6A5A-9C1D-4856-AD3D-754BA8F954E2}" type="presParOf" srcId="{99788B22-A777-42F7-88B9-60F76028A58F}" destId="{2743A3DA-27B8-4436-BE42-1ACFDFF7CE8A}" srcOrd="0" destOrd="0" presId="urn:microsoft.com/office/officeart/2005/8/layout/hierarchy5"/>
    <dgm:cxn modelId="{75A0B196-D29E-44F9-B56B-9DA4054190B8}" type="presParOf" srcId="{A0C535F7-0432-47AE-80DA-B4D16735A68F}" destId="{91C1982D-FC3C-44FD-A131-E212F07DC5E3}" srcOrd="5" destOrd="0" presId="urn:microsoft.com/office/officeart/2005/8/layout/hierarchy5"/>
    <dgm:cxn modelId="{232E7901-3A3A-43E1-982C-F9170CE138A9}" type="presParOf" srcId="{91C1982D-FC3C-44FD-A131-E212F07DC5E3}" destId="{AAD86D6F-F47C-487C-A5D1-117DB01A031F}" srcOrd="0" destOrd="0" presId="urn:microsoft.com/office/officeart/2005/8/layout/hierarchy5"/>
    <dgm:cxn modelId="{FD0955A8-948D-4216-9176-F901F91C9472}" type="presParOf" srcId="{91C1982D-FC3C-44FD-A131-E212F07DC5E3}" destId="{062A98E8-3A6A-4E66-8023-CE4A21448FCB}" srcOrd="1" destOrd="0" presId="urn:microsoft.com/office/officeart/2005/8/layout/hierarchy5"/>
    <dgm:cxn modelId="{A985D250-E0B5-498F-9EBF-0F7ABECA2F5D}" type="presParOf" srcId="{D53EC2ED-4E94-4698-A655-0C269D2554A7}" destId="{8B5BCEA9-B6F5-4613-BFC7-7BF74D4D23D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28BE60-213B-4B65-B166-864DCCB61C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CA"/>
        </a:p>
      </dgm:t>
    </dgm:pt>
    <dgm:pt modelId="{4748303A-84F7-41C3-A345-02B8B515D39F}">
      <dgm:prSet phldrT="[Text]"/>
      <dgm:spPr/>
      <dgm:t>
        <a:bodyPr/>
        <a:lstStyle/>
        <a:p>
          <a:r>
            <a:rPr lang="en-CA" dirty="0" smtClean="0"/>
            <a:t>Social Justice</a:t>
          </a:r>
          <a:endParaRPr lang="en-CA" dirty="0"/>
        </a:p>
      </dgm:t>
    </dgm:pt>
    <dgm:pt modelId="{72783A43-938A-4BD7-8031-3C462ED704BC}" type="parTrans" cxnId="{13BDDF3F-E222-432D-9321-FE6FACB3F6FB}">
      <dgm:prSet/>
      <dgm:spPr/>
      <dgm:t>
        <a:bodyPr/>
        <a:lstStyle/>
        <a:p>
          <a:endParaRPr lang="en-CA"/>
        </a:p>
      </dgm:t>
    </dgm:pt>
    <dgm:pt modelId="{B38E83E0-8AD9-4E78-9A0F-4B94F63B804B}" type="sibTrans" cxnId="{13BDDF3F-E222-432D-9321-FE6FACB3F6FB}">
      <dgm:prSet/>
      <dgm:spPr/>
      <dgm:t>
        <a:bodyPr/>
        <a:lstStyle/>
        <a:p>
          <a:endParaRPr lang="en-CA"/>
        </a:p>
      </dgm:t>
    </dgm:pt>
    <dgm:pt modelId="{7767F610-3846-41A7-AB9A-D54523B89D58}">
      <dgm:prSet phldrT="[Text]"/>
      <dgm:spPr/>
      <dgm:t>
        <a:bodyPr/>
        <a:lstStyle/>
        <a:p>
          <a:r>
            <a:rPr lang="en-CA" dirty="0" smtClean="0"/>
            <a:t>Equity </a:t>
          </a:r>
          <a:endParaRPr lang="en-CA" dirty="0"/>
        </a:p>
      </dgm:t>
    </dgm:pt>
    <dgm:pt modelId="{A468A652-060A-404C-A0F1-57D29DCEBE22}" type="parTrans" cxnId="{33C55F9C-3397-4DAF-872C-DBE16E393D2A}">
      <dgm:prSet/>
      <dgm:spPr/>
      <dgm:t>
        <a:bodyPr/>
        <a:lstStyle/>
        <a:p>
          <a:endParaRPr lang="en-CA"/>
        </a:p>
      </dgm:t>
    </dgm:pt>
    <dgm:pt modelId="{21DA3159-7EDA-4425-A012-5E12E7ED9C80}" type="sibTrans" cxnId="{33C55F9C-3397-4DAF-872C-DBE16E393D2A}">
      <dgm:prSet/>
      <dgm:spPr/>
      <dgm:t>
        <a:bodyPr/>
        <a:lstStyle/>
        <a:p>
          <a:endParaRPr lang="en-CA"/>
        </a:p>
      </dgm:t>
    </dgm:pt>
    <dgm:pt modelId="{876E8DCA-1463-447D-B5EC-8F249C305C7F}">
      <dgm:prSet phldrT="[Text]"/>
      <dgm:spPr/>
      <dgm:t>
        <a:bodyPr/>
        <a:lstStyle/>
        <a:p>
          <a:r>
            <a:rPr lang="en-CA" dirty="0" smtClean="0"/>
            <a:t>Procedural Justice </a:t>
          </a:r>
          <a:endParaRPr lang="en-CA" dirty="0"/>
        </a:p>
      </dgm:t>
    </dgm:pt>
    <dgm:pt modelId="{D60184DD-CFCE-4457-AEB6-68C4CE48817A}" type="parTrans" cxnId="{13C440E6-4319-44A6-A205-1BFC08C5C440}">
      <dgm:prSet/>
      <dgm:spPr/>
      <dgm:t>
        <a:bodyPr/>
        <a:lstStyle/>
        <a:p>
          <a:endParaRPr lang="en-CA"/>
        </a:p>
      </dgm:t>
    </dgm:pt>
    <dgm:pt modelId="{F3F24204-D65F-4ED4-9487-4A3B699832BA}" type="sibTrans" cxnId="{13C440E6-4319-44A6-A205-1BFC08C5C440}">
      <dgm:prSet/>
      <dgm:spPr/>
      <dgm:t>
        <a:bodyPr/>
        <a:lstStyle/>
        <a:p>
          <a:endParaRPr lang="en-CA"/>
        </a:p>
      </dgm:t>
    </dgm:pt>
    <dgm:pt modelId="{15DD3C13-18ED-463F-9739-B0F0FFEB49E5}">
      <dgm:prSet phldrT="[Text]"/>
      <dgm:spPr/>
      <dgm:t>
        <a:bodyPr/>
        <a:lstStyle/>
        <a:p>
          <a:r>
            <a:rPr lang="en-CA" dirty="0" smtClean="0"/>
            <a:t>Distributive Justice </a:t>
          </a:r>
          <a:endParaRPr lang="en-CA" dirty="0"/>
        </a:p>
      </dgm:t>
    </dgm:pt>
    <dgm:pt modelId="{1C76D12A-3A3B-4B82-9DC1-B92B15017C03}" type="parTrans" cxnId="{3A5D8E29-94C6-4B32-B2AA-84185CDDB425}">
      <dgm:prSet/>
      <dgm:spPr/>
      <dgm:t>
        <a:bodyPr/>
        <a:lstStyle/>
        <a:p>
          <a:endParaRPr lang="en-CA"/>
        </a:p>
      </dgm:t>
    </dgm:pt>
    <dgm:pt modelId="{2DFF7BFA-15B5-4E87-883D-FE42DCA6F474}" type="sibTrans" cxnId="{3A5D8E29-94C6-4B32-B2AA-84185CDDB425}">
      <dgm:prSet/>
      <dgm:spPr/>
      <dgm:t>
        <a:bodyPr/>
        <a:lstStyle/>
        <a:p>
          <a:endParaRPr lang="en-CA"/>
        </a:p>
      </dgm:t>
    </dgm:pt>
    <dgm:pt modelId="{6334DC52-2A1E-4B08-AE84-153048A1C0CA}" type="pres">
      <dgm:prSet presAssocID="{5128BE60-213B-4B65-B166-864DCCB61C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04A88D6D-38DD-4753-A2CF-6AF33A5BD585}" type="pres">
      <dgm:prSet presAssocID="{4748303A-84F7-41C3-A345-02B8B515D39F}" presName="hierRoot1" presStyleCnt="0"/>
      <dgm:spPr/>
      <dgm:t>
        <a:bodyPr/>
        <a:lstStyle/>
        <a:p>
          <a:endParaRPr lang="en-CA"/>
        </a:p>
      </dgm:t>
    </dgm:pt>
    <dgm:pt modelId="{5A068015-EAA6-44FB-991C-5CC3CDE06EDD}" type="pres">
      <dgm:prSet presAssocID="{4748303A-84F7-41C3-A345-02B8B515D39F}" presName="composite" presStyleCnt="0"/>
      <dgm:spPr/>
      <dgm:t>
        <a:bodyPr/>
        <a:lstStyle/>
        <a:p>
          <a:endParaRPr lang="en-CA"/>
        </a:p>
      </dgm:t>
    </dgm:pt>
    <dgm:pt modelId="{9DF58BC2-5828-41EB-A246-B1DDB9F5CD67}" type="pres">
      <dgm:prSet presAssocID="{4748303A-84F7-41C3-A345-02B8B515D39F}" presName="background" presStyleLbl="node0" presStyleIdx="0" presStyleCnt="1"/>
      <dgm:spPr/>
      <dgm:t>
        <a:bodyPr/>
        <a:lstStyle/>
        <a:p>
          <a:endParaRPr lang="en-CA"/>
        </a:p>
      </dgm:t>
    </dgm:pt>
    <dgm:pt modelId="{950C535B-E74C-4015-86C7-9C3460B5F805}" type="pres">
      <dgm:prSet presAssocID="{4748303A-84F7-41C3-A345-02B8B515D39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4E40079-2086-49A7-AF63-6056E4D26A60}" type="pres">
      <dgm:prSet presAssocID="{4748303A-84F7-41C3-A345-02B8B515D39F}" presName="hierChild2" presStyleCnt="0"/>
      <dgm:spPr/>
      <dgm:t>
        <a:bodyPr/>
        <a:lstStyle/>
        <a:p>
          <a:endParaRPr lang="en-CA"/>
        </a:p>
      </dgm:t>
    </dgm:pt>
    <dgm:pt modelId="{BA09EEC3-F913-4B9C-A1FA-F8B88CDB88B5}" type="pres">
      <dgm:prSet presAssocID="{A468A652-060A-404C-A0F1-57D29DCEBE22}" presName="Name10" presStyleLbl="parChTrans1D2" presStyleIdx="0" presStyleCnt="3"/>
      <dgm:spPr/>
      <dgm:t>
        <a:bodyPr/>
        <a:lstStyle/>
        <a:p>
          <a:endParaRPr lang="en-CA"/>
        </a:p>
      </dgm:t>
    </dgm:pt>
    <dgm:pt modelId="{8F4CD5C3-8B33-4015-92B7-86A446B47EC0}" type="pres">
      <dgm:prSet presAssocID="{7767F610-3846-41A7-AB9A-D54523B89D58}" presName="hierRoot2" presStyleCnt="0"/>
      <dgm:spPr/>
      <dgm:t>
        <a:bodyPr/>
        <a:lstStyle/>
        <a:p>
          <a:endParaRPr lang="en-CA"/>
        </a:p>
      </dgm:t>
    </dgm:pt>
    <dgm:pt modelId="{E1CD926F-3308-4DDA-B819-9D94E1D976F2}" type="pres">
      <dgm:prSet presAssocID="{7767F610-3846-41A7-AB9A-D54523B89D58}" presName="composite2" presStyleCnt="0"/>
      <dgm:spPr/>
      <dgm:t>
        <a:bodyPr/>
        <a:lstStyle/>
        <a:p>
          <a:endParaRPr lang="en-CA"/>
        </a:p>
      </dgm:t>
    </dgm:pt>
    <dgm:pt modelId="{F6A8104C-31E9-4AEC-9A69-EB562EF04367}" type="pres">
      <dgm:prSet presAssocID="{7767F610-3846-41A7-AB9A-D54523B89D58}" presName="background2" presStyleLbl="node2" presStyleIdx="0" presStyleCnt="3"/>
      <dgm:spPr/>
      <dgm:t>
        <a:bodyPr/>
        <a:lstStyle/>
        <a:p>
          <a:endParaRPr lang="en-CA"/>
        </a:p>
      </dgm:t>
    </dgm:pt>
    <dgm:pt modelId="{F8524612-9156-4257-A844-E18FA99C408E}" type="pres">
      <dgm:prSet presAssocID="{7767F610-3846-41A7-AB9A-D54523B89D5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C8F40CF-3BDA-43D8-B7DA-230C58D73F98}" type="pres">
      <dgm:prSet presAssocID="{7767F610-3846-41A7-AB9A-D54523B89D58}" presName="hierChild3" presStyleCnt="0"/>
      <dgm:spPr/>
      <dgm:t>
        <a:bodyPr/>
        <a:lstStyle/>
        <a:p>
          <a:endParaRPr lang="en-CA"/>
        </a:p>
      </dgm:t>
    </dgm:pt>
    <dgm:pt modelId="{A8C7C2D5-59DE-4979-8F1F-22D6C35ACF2B}" type="pres">
      <dgm:prSet presAssocID="{D60184DD-CFCE-4457-AEB6-68C4CE48817A}" presName="Name10" presStyleLbl="parChTrans1D2" presStyleIdx="1" presStyleCnt="3"/>
      <dgm:spPr/>
      <dgm:t>
        <a:bodyPr/>
        <a:lstStyle/>
        <a:p>
          <a:endParaRPr lang="en-CA"/>
        </a:p>
      </dgm:t>
    </dgm:pt>
    <dgm:pt modelId="{AA071458-0564-47EB-AD80-3CC4AAEC5B4B}" type="pres">
      <dgm:prSet presAssocID="{876E8DCA-1463-447D-B5EC-8F249C305C7F}" presName="hierRoot2" presStyleCnt="0"/>
      <dgm:spPr/>
      <dgm:t>
        <a:bodyPr/>
        <a:lstStyle/>
        <a:p>
          <a:endParaRPr lang="en-CA"/>
        </a:p>
      </dgm:t>
    </dgm:pt>
    <dgm:pt modelId="{EA1670E1-E09D-4D2F-AFB7-84645A21A85E}" type="pres">
      <dgm:prSet presAssocID="{876E8DCA-1463-447D-B5EC-8F249C305C7F}" presName="composite2" presStyleCnt="0"/>
      <dgm:spPr/>
      <dgm:t>
        <a:bodyPr/>
        <a:lstStyle/>
        <a:p>
          <a:endParaRPr lang="en-CA"/>
        </a:p>
      </dgm:t>
    </dgm:pt>
    <dgm:pt modelId="{B6412DF2-82AA-4D39-BD36-6A9F4833C311}" type="pres">
      <dgm:prSet presAssocID="{876E8DCA-1463-447D-B5EC-8F249C305C7F}" presName="background2" presStyleLbl="node2" presStyleIdx="1" presStyleCnt="3"/>
      <dgm:spPr/>
      <dgm:t>
        <a:bodyPr/>
        <a:lstStyle/>
        <a:p>
          <a:endParaRPr lang="en-CA"/>
        </a:p>
      </dgm:t>
    </dgm:pt>
    <dgm:pt modelId="{46657D5C-F078-42CF-893C-187527AE8DFA}" type="pres">
      <dgm:prSet presAssocID="{876E8DCA-1463-447D-B5EC-8F249C305C7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C598267-7A1B-4B27-A027-45C9D7EF9021}" type="pres">
      <dgm:prSet presAssocID="{876E8DCA-1463-447D-B5EC-8F249C305C7F}" presName="hierChild3" presStyleCnt="0"/>
      <dgm:spPr/>
      <dgm:t>
        <a:bodyPr/>
        <a:lstStyle/>
        <a:p>
          <a:endParaRPr lang="en-CA"/>
        </a:p>
      </dgm:t>
    </dgm:pt>
    <dgm:pt modelId="{8CF03F8A-90E9-49C6-BD81-E50DF0A69DA1}" type="pres">
      <dgm:prSet presAssocID="{1C76D12A-3A3B-4B82-9DC1-B92B15017C03}" presName="Name10" presStyleLbl="parChTrans1D2" presStyleIdx="2" presStyleCnt="3"/>
      <dgm:spPr/>
      <dgm:t>
        <a:bodyPr/>
        <a:lstStyle/>
        <a:p>
          <a:endParaRPr lang="en-CA"/>
        </a:p>
      </dgm:t>
    </dgm:pt>
    <dgm:pt modelId="{65B0DD84-9815-4433-B70D-BBD23685F15E}" type="pres">
      <dgm:prSet presAssocID="{15DD3C13-18ED-463F-9739-B0F0FFEB49E5}" presName="hierRoot2" presStyleCnt="0"/>
      <dgm:spPr/>
      <dgm:t>
        <a:bodyPr/>
        <a:lstStyle/>
        <a:p>
          <a:endParaRPr lang="en-CA"/>
        </a:p>
      </dgm:t>
    </dgm:pt>
    <dgm:pt modelId="{52E34E33-50DC-4F3F-8938-20CAEC7F18B9}" type="pres">
      <dgm:prSet presAssocID="{15DD3C13-18ED-463F-9739-B0F0FFEB49E5}" presName="composite2" presStyleCnt="0"/>
      <dgm:spPr/>
      <dgm:t>
        <a:bodyPr/>
        <a:lstStyle/>
        <a:p>
          <a:endParaRPr lang="en-CA"/>
        </a:p>
      </dgm:t>
    </dgm:pt>
    <dgm:pt modelId="{3E598789-3C6E-46D6-9B09-FD479EFEA113}" type="pres">
      <dgm:prSet presAssocID="{15DD3C13-18ED-463F-9739-B0F0FFEB49E5}" presName="background2" presStyleLbl="node2" presStyleIdx="2" presStyleCnt="3"/>
      <dgm:spPr/>
      <dgm:t>
        <a:bodyPr/>
        <a:lstStyle/>
        <a:p>
          <a:endParaRPr lang="en-CA"/>
        </a:p>
      </dgm:t>
    </dgm:pt>
    <dgm:pt modelId="{4CDAD86D-AED4-4339-96D8-944AC1BB003B}" type="pres">
      <dgm:prSet presAssocID="{15DD3C13-18ED-463F-9739-B0F0FFEB49E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18A003D-C5A7-49E6-80E4-283521F283E4}" type="pres">
      <dgm:prSet presAssocID="{15DD3C13-18ED-463F-9739-B0F0FFEB49E5}" presName="hierChild3" presStyleCnt="0"/>
      <dgm:spPr/>
      <dgm:t>
        <a:bodyPr/>
        <a:lstStyle/>
        <a:p>
          <a:endParaRPr lang="en-CA"/>
        </a:p>
      </dgm:t>
    </dgm:pt>
  </dgm:ptLst>
  <dgm:cxnLst>
    <dgm:cxn modelId="{33C55F9C-3397-4DAF-872C-DBE16E393D2A}" srcId="{4748303A-84F7-41C3-A345-02B8B515D39F}" destId="{7767F610-3846-41A7-AB9A-D54523B89D58}" srcOrd="0" destOrd="0" parTransId="{A468A652-060A-404C-A0F1-57D29DCEBE22}" sibTransId="{21DA3159-7EDA-4425-A012-5E12E7ED9C80}"/>
    <dgm:cxn modelId="{13C440E6-4319-44A6-A205-1BFC08C5C440}" srcId="{4748303A-84F7-41C3-A345-02B8B515D39F}" destId="{876E8DCA-1463-447D-B5EC-8F249C305C7F}" srcOrd="1" destOrd="0" parTransId="{D60184DD-CFCE-4457-AEB6-68C4CE48817A}" sibTransId="{F3F24204-D65F-4ED4-9487-4A3B699832BA}"/>
    <dgm:cxn modelId="{13BDDF3F-E222-432D-9321-FE6FACB3F6FB}" srcId="{5128BE60-213B-4B65-B166-864DCCB61CD1}" destId="{4748303A-84F7-41C3-A345-02B8B515D39F}" srcOrd="0" destOrd="0" parTransId="{72783A43-938A-4BD7-8031-3C462ED704BC}" sibTransId="{B38E83E0-8AD9-4E78-9A0F-4B94F63B804B}"/>
    <dgm:cxn modelId="{3A5D8E29-94C6-4B32-B2AA-84185CDDB425}" srcId="{4748303A-84F7-41C3-A345-02B8B515D39F}" destId="{15DD3C13-18ED-463F-9739-B0F0FFEB49E5}" srcOrd="2" destOrd="0" parTransId="{1C76D12A-3A3B-4B82-9DC1-B92B15017C03}" sibTransId="{2DFF7BFA-15B5-4E87-883D-FE42DCA6F474}"/>
    <dgm:cxn modelId="{99AF6609-B775-473C-8761-325AA88DA9C9}" type="presOf" srcId="{1C76D12A-3A3B-4B82-9DC1-B92B15017C03}" destId="{8CF03F8A-90E9-49C6-BD81-E50DF0A69DA1}" srcOrd="0" destOrd="0" presId="urn:microsoft.com/office/officeart/2005/8/layout/hierarchy1"/>
    <dgm:cxn modelId="{D1C0A55B-9EF4-4F04-9F13-50BE4F6E04E0}" type="presOf" srcId="{D60184DD-CFCE-4457-AEB6-68C4CE48817A}" destId="{A8C7C2D5-59DE-4979-8F1F-22D6C35ACF2B}" srcOrd="0" destOrd="0" presId="urn:microsoft.com/office/officeart/2005/8/layout/hierarchy1"/>
    <dgm:cxn modelId="{3FDC332D-D1D5-471F-809C-145B5F0D1C21}" type="presOf" srcId="{5128BE60-213B-4B65-B166-864DCCB61CD1}" destId="{6334DC52-2A1E-4B08-AE84-153048A1C0CA}" srcOrd="0" destOrd="0" presId="urn:microsoft.com/office/officeart/2005/8/layout/hierarchy1"/>
    <dgm:cxn modelId="{25618DAD-7F3B-45D4-B83A-A1B129F9AD58}" type="presOf" srcId="{7767F610-3846-41A7-AB9A-D54523B89D58}" destId="{F8524612-9156-4257-A844-E18FA99C408E}" srcOrd="0" destOrd="0" presId="urn:microsoft.com/office/officeart/2005/8/layout/hierarchy1"/>
    <dgm:cxn modelId="{B07BC687-20B2-4DAE-B724-EBBB93598F74}" type="presOf" srcId="{876E8DCA-1463-447D-B5EC-8F249C305C7F}" destId="{46657D5C-F078-42CF-893C-187527AE8DFA}" srcOrd="0" destOrd="0" presId="urn:microsoft.com/office/officeart/2005/8/layout/hierarchy1"/>
    <dgm:cxn modelId="{18F3C900-398E-4838-8C13-BC6945866257}" type="presOf" srcId="{A468A652-060A-404C-A0F1-57D29DCEBE22}" destId="{BA09EEC3-F913-4B9C-A1FA-F8B88CDB88B5}" srcOrd="0" destOrd="0" presId="urn:microsoft.com/office/officeart/2005/8/layout/hierarchy1"/>
    <dgm:cxn modelId="{11E9E683-40E0-4EFC-BCDD-B5E3005A7191}" type="presOf" srcId="{4748303A-84F7-41C3-A345-02B8B515D39F}" destId="{950C535B-E74C-4015-86C7-9C3460B5F805}" srcOrd="0" destOrd="0" presId="urn:microsoft.com/office/officeart/2005/8/layout/hierarchy1"/>
    <dgm:cxn modelId="{123B14A1-914E-4EA1-BB8D-7EA307044EB0}" type="presOf" srcId="{15DD3C13-18ED-463F-9739-B0F0FFEB49E5}" destId="{4CDAD86D-AED4-4339-96D8-944AC1BB003B}" srcOrd="0" destOrd="0" presId="urn:microsoft.com/office/officeart/2005/8/layout/hierarchy1"/>
    <dgm:cxn modelId="{4066C9F2-AB07-4FF7-99F3-3E5EAA8E344C}" type="presParOf" srcId="{6334DC52-2A1E-4B08-AE84-153048A1C0CA}" destId="{04A88D6D-38DD-4753-A2CF-6AF33A5BD585}" srcOrd="0" destOrd="0" presId="urn:microsoft.com/office/officeart/2005/8/layout/hierarchy1"/>
    <dgm:cxn modelId="{42D707C4-2004-4F8F-B3E9-C08343C52A26}" type="presParOf" srcId="{04A88D6D-38DD-4753-A2CF-6AF33A5BD585}" destId="{5A068015-EAA6-44FB-991C-5CC3CDE06EDD}" srcOrd="0" destOrd="0" presId="urn:microsoft.com/office/officeart/2005/8/layout/hierarchy1"/>
    <dgm:cxn modelId="{AA8ADEBE-A760-4E0E-8A9B-DF4BC15DAE89}" type="presParOf" srcId="{5A068015-EAA6-44FB-991C-5CC3CDE06EDD}" destId="{9DF58BC2-5828-41EB-A246-B1DDB9F5CD67}" srcOrd="0" destOrd="0" presId="urn:microsoft.com/office/officeart/2005/8/layout/hierarchy1"/>
    <dgm:cxn modelId="{198506BD-C68F-4F3E-BDC3-0DCE62CFB5D8}" type="presParOf" srcId="{5A068015-EAA6-44FB-991C-5CC3CDE06EDD}" destId="{950C535B-E74C-4015-86C7-9C3460B5F805}" srcOrd="1" destOrd="0" presId="urn:microsoft.com/office/officeart/2005/8/layout/hierarchy1"/>
    <dgm:cxn modelId="{6AF63939-B87E-47BC-8E8D-8724A34738A8}" type="presParOf" srcId="{04A88D6D-38DD-4753-A2CF-6AF33A5BD585}" destId="{E4E40079-2086-49A7-AF63-6056E4D26A60}" srcOrd="1" destOrd="0" presId="urn:microsoft.com/office/officeart/2005/8/layout/hierarchy1"/>
    <dgm:cxn modelId="{BC41974A-E6E2-4C72-90C9-ADFDABF4A4C5}" type="presParOf" srcId="{E4E40079-2086-49A7-AF63-6056E4D26A60}" destId="{BA09EEC3-F913-4B9C-A1FA-F8B88CDB88B5}" srcOrd="0" destOrd="0" presId="urn:microsoft.com/office/officeart/2005/8/layout/hierarchy1"/>
    <dgm:cxn modelId="{2C83F70C-2217-43BD-AAD5-14EDE27E1E78}" type="presParOf" srcId="{E4E40079-2086-49A7-AF63-6056E4D26A60}" destId="{8F4CD5C3-8B33-4015-92B7-86A446B47EC0}" srcOrd="1" destOrd="0" presId="urn:microsoft.com/office/officeart/2005/8/layout/hierarchy1"/>
    <dgm:cxn modelId="{ADDA5005-9C93-4D85-BEC2-7D9C6939BDA6}" type="presParOf" srcId="{8F4CD5C3-8B33-4015-92B7-86A446B47EC0}" destId="{E1CD926F-3308-4DDA-B819-9D94E1D976F2}" srcOrd="0" destOrd="0" presId="urn:microsoft.com/office/officeart/2005/8/layout/hierarchy1"/>
    <dgm:cxn modelId="{77CEB006-EFB1-4343-8559-F9F475C6C5AD}" type="presParOf" srcId="{E1CD926F-3308-4DDA-B819-9D94E1D976F2}" destId="{F6A8104C-31E9-4AEC-9A69-EB562EF04367}" srcOrd="0" destOrd="0" presId="urn:microsoft.com/office/officeart/2005/8/layout/hierarchy1"/>
    <dgm:cxn modelId="{8454A578-A056-4EC8-BAF7-59CBE0604083}" type="presParOf" srcId="{E1CD926F-3308-4DDA-B819-9D94E1D976F2}" destId="{F8524612-9156-4257-A844-E18FA99C408E}" srcOrd="1" destOrd="0" presId="urn:microsoft.com/office/officeart/2005/8/layout/hierarchy1"/>
    <dgm:cxn modelId="{668B1BEB-6337-407B-963F-42AA85A8050D}" type="presParOf" srcId="{8F4CD5C3-8B33-4015-92B7-86A446B47EC0}" destId="{2C8F40CF-3BDA-43D8-B7DA-230C58D73F98}" srcOrd="1" destOrd="0" presId="urn:microsoft.com/office/officeart/2005/8/layout/hierarchy1"/>
    <dgm:cxn modelId="{9994AB8F-B2AE-4B5D-AE39-99142FE58921}" type="presParOf" srcId="{E4E40079-2086-49A7-AF63-6056E4D26A60}" destId="{A8C7C2D5-59DE-4979-8F1F-22D6C35ACF2B}" srcOrd="2" destOrd="0" presId="urn:microsoft.com/office/officeart/2005/8/layout/hierarchy1"/>
    <dgm:cxn modelId="{8AC421DE-B01D-4FD7-89C9-5E576993C6A1}" type="presParOf" srcId="{E4E40079-2086-49A7-AF63-6056E4D26A60}" destId="{AA071458-0564-47EB-AD80-3CC4AAEC5B4B}" srcOrd="3" destOrd="0" presId="urn:microsoft.com/office/officeart/2005/8/layout/hierarchy1"/>
    <dgm:cxn modelId="{DEC985FA-AB4B-4B08-8DCE-4DD2BEEDB46F}" type="presParOf" srcId="{AA071458-0564-47EB-AD80-3CC4AAEC5B4B}" destId="{EA1670E1-E09D-4D2F-AFB7-84645A21A85E}" srcOrd="0" destOrd="0" presId="urn:microsoft.com/office/officeart/2005/8/layout/hierarchy1"/>
    <dgm:cxn modelId="{A12C1BD1-86E8-404C-A384-1DE455218FEA}" type="presParOf" srcId="{EA1670E1-E09D-4D2F-AFB7-84645A21A85E}" destId="{B6412DF2-82AA-4D39-BD36-6A9F4833C311}" srcOrd="0" destOrd="0" presId="urn:microsoft.com/office/officeart/2005/8/layout/hierarchy1"/>
    <dgm:cxn modelId="{58F40B03-6E71-49B8-9EA7-11DC847D6F63}" type="presParOf" srcId="{EA1670E1-E09D-4D2F-AFB7-84645A21A85E}" destId="{46657D5C-F078-42CF-893C-187527AE8DFA}" srcOrd="1" destOrd="0" presId="urn:microsoft.com/office/officeart/2005/8/layout/hierarchy1"/>
    <dgm:cxn modelId="{2442F18D-783C-4691-80B1-0D8BD18D1E90}" type="presParOf" srcId="{AA071458-0564-47EB-AD80-3CC4AAEC5B4B}" destId="{CC598267-7A1B-4B27-A027-45C9D7EF9021}" srcOrd="1" destOrd="0" presId="urn:microsoft.com/office/officeart/2005/8/layout/hierarchy1"/>
    <dgm:cxn modelId="{D6AE1821-93DE-447F-AB0A-3DB113CBF278}" type="presParOf" srcId="{E4E40079-2086-49A7-AF63-6056E4D26A60}" destId="{8CF03F8A-90E9-49C6-BD81-E50DF0A69DA1}" srcOrd="4" destOrd="0" presId="urn:microsoft.com/office/officeart/2005/8/layout/hierarchy1"/>
    <dgm:cxn modelId="{E9E54D04-72C4-456A-949A-621F81A27356}" type="presParOf" srcId="{E4E40079-2086-49A7-AF63-6056E4D26A60}" destId="{65B0DD84-9815-4433-B70D-BBD23685F15E}" srcOrd="5" destOrd="0" presId="urn:microsoft.com/office/officeart/2005/8/layout/hierarchy1"/>
    <dgm:cxn modelId="{EBC5723F-D32E-4D2D-A756-22A28CB30CC3}" type="presParOf" srcId="{65B0DD84-9815-4433-B70D-BBD23685F15E}" destId="{52E34E33-50DC-4F3F-8938-20CAEC7F18B9}" srcOrd="0" destOrd="0" presId="urn:microsoft.com/office/officeart/2005/8/layout/hierarchy1"/>
    <dgm:cxn modelId="{959B5473-8F89-4C49-9A10-361E1B4B454C}" type="presParOf" srcId="{52E34E33-50DC-4F3F-8938-20CAEC7F18B9}" destId="{3E598789-3C6E-46D6-9B09-FD479EFEA113}" srcOrd="0" destOrd="0" presId="urn:microsoft.com/office/officeart/2005/8/layout/hierarchy1"/>
    <dgm:cxn modelId="{C4465E67-0C2C-470C-951C-5DD80F6FD743}" type="presParOf" srcId="{52E34E33-50DC-4F3F-8938-20CAEC7F18B9}" destId="{4CDAD86D-AED4-4339-96D8-944AC1BB003B}" srcOrd="1" destOrd="0" presId="urn:microsoft.com/office/officeart/2005/8/layout/hierarchy1"/>
    <dgm:cxn modelId="{2033FF87-0F3C-49F5-9A17-DACB8AE2D4A3}" type="presParOf" srcId="{65B0DD84-9815-4433-B70D-BBD23685F15E}" destId="{D18A003D-C5A7-49E6-80E4-283521F283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F9FD67-356E-4F1A-8016-734D1D529EE6}" type="doc">
      <dgm:prSet loTypeId="urn:microsoft.com/office/officeart/2005/8/layout/hierarchy3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C9AC8A98-D210-4D80-89C6-BFC8BC42D69C}">
      <dgm:prSet phldrT="[Text]" custT="1"/>
      <dgm:spPr/>
      <dgm:t>
        <a:bodyPr/>
        <a:lstStyle/>
        <a:p>
          <a:r>
            <a:rPr lang="en-CA" sz="1400" dirty="0" smtClean="0"/>
            <a:t>Unbiased Framework  </a:t>
          </a:r>
          <a:endParaRPr lang="en-CA" sz="1400" dirty="0"/>
        </a:p>
      </dgm:t>
    </dgm:pt>
    <dgm:pt modelId="{79ACD99D-3D2E-4B28-8C38-67A75ACCEAB6}" type="parTrans" cxnId="{EE79A9FC-EB4A-4B12-96BA-D24F132CC378}">
      <dgm:prSet/>
      <dgm:spPr/>
      <dgm:t>
        <a:bodyPr/>
        <a:lstStyle/>
        <a:p>
          <a:endParaRPr lang="en-CA"/>
        </a:p>
      </dgm:t>
    </dgm:pt>
    <dgm:pt modelId="{35A13D47-3FA5-46E5-AE34-C81D3BCFA75C}" type="sibTrans" cxnId="{EE79A9FC-EB4A-4B12-96BA-D24F132CC378}">
      <dgm:prSet/>
      <dgm:spPr/>
      <dgm:t>
        <a:bodyPr/>
        <a:lstStyle/>
        <a:p>
          <a:endParaRPr lang="en-CA"/>
        </a:p>
      </dgm:t>
    </dgm:pt>
    <dgm:pt modelId="{0C40421B-CA0F-410F-9A2C-64D3BC2E01CE}">
      <dgm:prSet phldrT="[Text]"/>
      <dgm:spPr/>
      <dgm:t>
        <a:bodyPr/>
        <a:lstStyle/>
        <a:p>
          <a:r>
            <a:rPr lang="en-CA" dirty="0" smtClean="0"/>
            <a:t>Accuracy of information</a:t>
          </a:r>
          <a:endParaRPr lang="en-CA" dirty="0"/>
        </a:p>
      </dgm:t>
    </dgm:pt>
    <dgm:pt modelId="{B28F4969-71A7-4955-8E29-D431304813DE}" type="parTrans" cxnId="{4560AA82-A619-45EE-9206-3025D57BE3AC}">
      <dgm:prSet/>
      <dgm:spPr/>
      <dgm:t>
        <a:bodyPr/>
        <a:lstStyle/>
        <a:p>
          <a:endParaRPr lang="en-CA"/>
        </a:p>
      </dgm:t>
    </dgm:pt>
    <dgm:pt modelId="{6F0CFD8A-2C59-486D-ABC6-2F686DA5167C}" type="sibTrans" cxnId="{4560AA82-A619-45EE-9206-3025D57BE3AC}">
      <dgm:prSet/>
      <dgm:spPr/>
      <dgm:t>
        <a:bodyPr/>
        <a:lstStyle/>
        <a:p>
          <a:endParaRPr lang="en-CA"/>
        </a:p>
      </dgm:t>
    </dgm:pt>
    <dgm:pt modelId="{493B3BEC-55BB-4D6E-A775-DD2910603FDD}">
      <dgm:prSet phldrT="[Text]"/>
      <dgm:spPr/>
      <dgm:t>
        <a:bodyPr/>
        <a:lstStyle/>
        <a:p>
          <a:r>
            <a:rPr lang="en-CA" dirty="0" smtClean="0"/>
            <a:t>Minimizing bias</a:t>
          </a:r>
          <a:endParaRPr lang="en-CA" dirty="0"/>
        </a:p>
      </dgm:t>
    </dgm:pt>
    <dgm:pt modelId="{D0670FAA-915A-486D-B760-99A280355064}" type="parTrans" cxnId="{99C26F81-24B5-429D-8ED4-F4C8F184A236}">
      <dgm:prSet/>
      <dgm:spPr/>
      <dgm:t>
        <a:bodyPr/>
        <a:lstStyle/>
        <a:p>
          <a:endParaRPr lang="en-CA"/>
        </a:p>
      </dgm:t>
    </dgm:pt>
    <dgm:pt modelId="{97D5E653-BFB1-4790-BACC-FD54BB9BD9FC}" type="sibTrans" cxnId="{99C26F81-24B5-429D-8ED4-F4C8F184A236}">
      <dgm:prSet/>
      <dgm:spPr/>
      <dgm:t>
        <a:bodyPr/>
        <a:lstStyle/>
        <a:p>
          <a:endParaRPr lang="en-CA"/>
        </a:p>
      </dgm:t>
    </dgm:pt>
    <dgm:pt modelId="{FB5E7B96-D5C0-4769-8BDD-09D11DF35C06}">
      <dgm:prSet phldrT="[Text]" custT="1"/>
      <dgm:spPr/>
      <dgm:t>
        <a:bodyPr/>
        <a:lstStyle/>
        <a:p>
          <a:r>
            <a:rPr lang="en-CA" sz="1400" dirty="0" smtClean="0"/>
            <a:t>Informative Procedure</a:t>
          </a:r>
          <a:endParaRPr lang="en-CA" sz="1400" dirty="0"/>
        </a:p>
      </dgm:t>
    </dgm:pt>
    <dgm:pt modelId="{3E7965C9-7DF2-4AC7-8837-A6E776B7F1C1}" type="parTrans" cxnId="{9E8D3613-9F9D-4F23-B48C-481B1C43F0AF}">
      <dgm:prSet/>
      <dgm:spPr/>
      <dgm:t>
        <a:bodyPr/>
        <a:lstStyle/>
        <a:p>
          <a:endParaRPr lang="en-CA"/>
        </a:p>
      </dgm:t>
    </dgm:pt>
    <dgm:pt modelId="{09A92FFA-08AF-4A06-9D95-266493E92FAC}" type="sibTrans" cxnId="{9E8D3613-9F9D-4F23-B48C-481B1C43F0AF}">
      <dgm:prSet/>
      <dgm:spPr/>
      <dgm:t>
        <a:bodyPr/>
        <a:lstStyle/>
        <a:p>
          <a:endParaRPr lang="en-CA"/>
        </a:p>
      </dgm:t>
    </dgm:pt>
    <dgm:pt modelId="{9AB50FAB-3F4C-4955-BC1D-AC831883951F}">
      <dgm:prSet phldrT="[Text]"/>
      <dgm:spPr/>
      <dgm:t>
        <a:bodyPr/>
        <a:lstStyle/>
        <a:p>
          <a:r>
            <a:rPr lang="en-CA" dirty="0" smtClean="0"/>
            <a:t>Providing  Knowledge</a:t>
          </a:r>
          <a:endParaRPr lang="en-CA" dirty="0"/>
        </a:p>
      </dgm:t>
    </dgm:pt>
    <dgm:pt modelId="{C135DE34-0E24-4B23-B2C8-A4B2EFB50D02}" type="parTrans" cxnId="{20012D16-5E9D-417A-B206-2104B372846E}">
      <dgm:prSet/>
      <dgm:spPr/>
      <dgm:t>
        <a:bodyPr/>
        <a:lstStyle/>
        <a:p>
          <a:endParaRPr lang="en-CA"/>
        </a:p>
      </dgm:t>
    </dgm:pt>
    <dgm:pt modelId="{9971E6C8-E5B1-4E7F-A9D3-4E9D527E33A1}" type="sibTrans" cxnId="{20012D16-5E9D-417A-B206-2104B372846E}">
      <dgm:prSet/>
      <dgm:spPr/>
      <dgm:t>
        <a:bodyPr/>
        <a:lstStyle/>
        <a:p>
          <a:endParaRPr lang="en-CA"/>
        </a:p>
      </dgm:t>
    </dgm:pt>
    <dgm:pt modelId="{512017F7-A4FD-4AA6-996D-7EE27E1580EB}">
      <dgm:prSet phldrT="[Text]"/>
      <dgm:spPr/>
      <dgm:t>
        <a:bodyPr/>
        <a:lstStyle/>
        <a:p>
          <a:r>
            <a:rPr lang="en-CA" dirty="0" smtClean="0"/>
            <a:t>Preparing public for effective participation</a:t>
          </a:r>
          <a:endParaRPr lang="en-CA" dirty="0"/>
        </a:p>
      </dgm:t>
    </dgm:pt>
    <dgm:pt modelId="{9198975E-D2EF-4C71-9309-7C42C67A47D4}" type="parTrans" cxnId="{D6FEAF91-4339-4F08-84D2-F03BE08B4229}">
      <dgm:prSet/>
      <dgm:spPr/>
      <dgm:t>
        <a:bodyPr/>
        <a:lstStyle/>
        <a:p>
          <a:endParaRPr lang="en-CA"/>
        </a:p>
      </dgm:t>
    </dgm:pt>
    <dgm:pt modelId="{17DC0F2A-8351-4EB9-8D14-8BB0B26F1CB0}" type="sibTrans" cxnId="{D6FEAF91-4339-4F08-84D2-F03BE08B4229}">
      <dgm:prSet/>
      <dgm:spPr/>
      <dgm:t>
        <a:bodyPr/>
        <a:lstStyle/>
        <a:p>
          <a:endParaRPr lang="en-CA"/>
        </a:p>
      </dgm:t>
    </dgm:pt>
    <dgm:pt modelId="{0492CF89-4724-4DF1-9C97-1A9852F28EB0}">
      <dgm:prSet/>
      <dgm:spPr/>
      <dgm:t>
        <a:bodyPr/>
        <a:lstStyle/>
        <a:p>
          <a:r>
            <a:rPr lang="en-CA" dirty="0" smtClean="0"/>
            <a:t>Ease of operation</a:t>
          </a:r>
          <a:endParaRPr lang="en-CA" dirty="0"/>
        </a:p>
      </dgm:t>
    </dgm:pt>
    <dgm:pt modelId="{6528752D-B05D-485F-91B8-31FA1DA04697}" type="parTrans" cxnId="{1C0D0F85-8A34-4630-B405-A563214B908A}">
      <dgm:prSet/>
      <dgm:spPr/>
      <dgm:t>
        <a:bodyPr/>
        <a:lstStyle/>
        <a:p>
          <a:endParaRPr lang="en-CA"/>
        </a:p>
      </dgm:t>
    </dgm:pt>
    <dgm:pt modelId="{93C5B8A2-52DC-402C-8CDC-89706690BABB}" type="sibTrans" cxnId="{1C0D0F85-8A34-4630-B405-A563214B908A}">
      <dgm:prSet/>
      <dgm:spPr/>
      <dgm:t>
        <a:bodyPr/>
        <a:lstStyle/>
        <a:p>
          <a:endParaRPr lang="en-CA"/>
        </a:p>
      </dgm:t>
    </dgm:pt>
    <dgm:pt modelId="{929BD56A-4BF5-46B6-B478-2E052F2F314D}">
      <dgm:prSet phldrT="[Text]" custT="1"/>
      <dgm:spPr/>
      <dgm:t>
        <a:bodyPr/>
        <a:lstStyle/>
        <a:p>
          <a:r>
            <a:rPr lang="en-CA" sz="1400" dirty="0" smtClean="0"/>
            <a:t>Legitimate Representative</a:t>
          </a:r>
          <a:endParaRPr lang="en-CA" sz="1400" dirty="0"/>
        </a:p>
      </dgm:t>
    </dgm:pt>
    <dgm:pt modelId="{E8C8F553-CF78-47D6-B2AE-245A9822F57D}" type="parTrans" cxnId="{30FDFC52-AB8B-4E06-B237-A89241AAB7F5}">
      <dgm:prSet/>
      <dgm:spPr/>
      <dgm:t>
        <a:bodyPr/>
        <a:lstStyle/>
        <a:p>
          <a:endParaRPr lang="en-CA"/>
        </a:p>
      </dgm:t>
    </dgm:pt>
    <dgm:pt modelId="{4FBACB1F-9B40-4FE3-9FD0-32CBF06899E5}" type="sibTrans" cxnId="{30FDFC52-AB8B-4E06-B237-A89241AAB7F5}">
      <dgm:prSet/>
      <dgm:spPr/>
      <dgm:t>
        <a:bodyPr/>
        <a:lstStyle/>
        <a:p>
          <a:endParaRPr lang="en-CA"/>
        </a:p>
      </dgm:t>
    </dgm:pt>
    <dgm:pt modelId="{713EC20D-C201-4CC1-AD61-D69D2DB19EC1}">
      <dgm:prSet phldrT="[Text]"/>
      <dgm:spPr/>
      <dgm:t>
        <a:bodyPr/>
        <a:lstStyle/>
        <a:p>
          <a:r>
            <a:rPr lang="en-CA" dirty="0" smtClean="0"/>
            <a:t>Unbiased selection of agents</a:t>
          </a:r>
          <a:endParaRPr lang="en-CA" dirty="0"/>
        </a:p>
      </dgm:t>
    </dgm:pt>
    <dgm:pt modelId="{27B84312-37EA-4236-846F-44467C375232}" type="parTrans" cxnId="{3B845995-A287-45EA-B8F3-B8EE42323484}">
      <dgm:prSet/>
      <dgm:spPr/>
      <dgm:t>
        <a:bodyPr/>
        <a:lstStyle/>
        <a:p>
          <a:endParaRPr lang="en-CA"/>
        </a:p>
      </dgm:t>
    </dgm:pt>
    <dgm:pt modelId="{534CBC80-D563-4FA0-AD46-3F767BC0C6D9}" type="sibTrans" cxnId="{3B845995-A287-45EA-B8F3-B8EE42323484}">
      <dgm:prSet/>
      <dgm:spPr/>
      <dgm:t>
        <a:bodyPr/>
        <a:lstStyle/>
        <a:p>
          <a:endParaRPr lang="en-CA"/>
        </a:p>
      </dgm:t>
    </dgm:pt>
    <dgm:pt modelId="{57C735E8-F194-4CBE-9C89-79AAE13434CF}">
      <dgm:prSet phldrT="[Text]"/>
      <dgm:spPr/>
      <dgm:t>
        <a:bodyPr/>
        <a:lstStyle/>
        <a:p>
          <a:r>
            <a:rPr lang="en-CA" dirty="0" smtClean="0"/>
            <a:t>Right to participant </a:t>
          </a:r>
          <a:endParaRPr lang="en-CA" dirty="0"/>
        </a:p>
      </dgm:t>
    </dgm:pt>
    <dgm:pt modelId="{7EA82581-193C-4A51-9D60-0DFE7706E4C6}" type="parTrans" cxnId="{F0C0D6A9-5A2A-4D63-8410-0EC41808A729}">
      <dgm:prSet/>
      <dgm:spPr/>
      <dgm:t>
        <a:bodyPr/>
        <a:lstStyle/>
        <a:p>
          <a:endParaRPr lang="en-CA"/>
        </a:p>
      </dgm:t>
    </dgm:pt>
    <dgm:pt modelId="{5955643A-B1A0-4139-A165-97D13BE582E4}" type="sibTrans" cxnId="{F0C0D6A9-5A2A-4D63-8410-0EC41808A729}">
      <dgm:prSet/>
      <dgm:spPr/>
      <dgm:t>
        <a:bodyPr/>
        <a:lstStyle/>
        <a:p>
          <a:endParaRPr lang="en-CA"/>
        </a:p>
      </dgm:t>
    </dgm:pt>
    <dgm:pt modelId="{A6310B66-E55C-4B5D-A2A9-C42A110D9D21}">
      <dgm:prSet phldrT="[Text]"/>
      <dgm:spPr/>
      <dgm:t>
        <a:bodyPr/>
        <a:lstStyle/>
        <a:p>
          <a:r>
            <a:rPr lang="en-CA" dirty="0" smtClean="0"/>
            <a:t>Equal opportunity to participant</a:t>
          </a:r>
          <a:endParaRPr lang="en-CA" dirty="0"/>
        </a:p>
      </dgm:t>
    </dgm:pt>
    <dgm:pt modelId="{F0232581-712E-44A2-9700-81FE5E6D29C5}" type="parTrans" cxnId="{69573812-F26A-407D-BBC6-B7F3EC9C0C93}">
      <dgm:prSet/>
      <dgm:spPr/>
      <dgm:t>
        <a:bodyPr/>
        <a:lstStyle/>
        <a:p>
          <a:endParaRPr lang="en-CA"/>
        </a:p>
      </dgm:t>
    </dgm:pt>
    <dgm:pt modelId="{B6008D31-F04A-4298-8894-A41741811B9F}" type="sibTrans" cxnId="{69573812-F26A-407D-BBC6-B7F3EC9C0C93}">
      <dgm:prSet/>
      <dgm:spPr/>
      <dgm:t>
        <a:bodyPr/>
        <a:lstStyle/>
        <a:p>
          <a:endParaRPr lang="en-CA"/>
        </a:p>
      </dgm:t>
    </dgm:pt>
    <dgm:pt modelId="{F1BFACCD-A92D-4A73-A1FA-52E9255E49B9}">
      <dgm:prSet phldrT="[Text]"/>
      <dgm:spPr/>
      <dgm:t>
        <a:bodyPr/>
        <a:lstStyle/>
        <a:p>
          <a:r>
            <a:rPr lang="en-CA" dirty="0" smtClean="0"/>
            <a:t>Active Participation </a:t>
          </a:r>
          <a:endParaRPr lang="en-CA" dirty="0"/>
        </a:p>
      </dgm:t>
    </dgm:pt>
    <dgm:pt modelId="{508CDE43-6CFD-4F59-BAC0-1CB97FE02AA6}" type="parTrans" cxnId="{53157F5E-2382-4ECB-ADA7-7DFD8EC1AB5E}">
      <dgm:prSet/>
      <dgm:spPr/>
      <dgm:t>
        <a:bodyPr/>
        <a:lstStyle/>
        <a:p>
          <a:endParaRPr lang="en-CA"/>
        </a:p>
      </dgm:t>
    </dgm:pt>
    <dgm:pt modelId="{4B782550-575C-4D2C-A97C-02F5CF222131}" type="sibTrans" cxnId="{53157F5E-2382-4ECB-ADA7-7DFD8EC1AB5E}">
      <dgm:prSet/>
      <dgm:spPr/>
      <dgm:t>
        <a:bodyPr/>
        <a:lstStyle/>
        <a:p>
          <a:endParaRPr lang="en-CA"/>
        </a:p>
      </dgm:t>
    </dgm:pt>
    <dgm:pt modelId="{76537FF1-E845-420D-BA38-F38E04425195}">
      <dgm:prSet phldrT="[Text]"/>
      <dgm:spPr/>
      <dgm:t>
        <a:bodyPr/>
        <a:lstStyle/>
        <a:p>
          <a:r>
            <a:rPr lang="en-CA" dirty="0" smtClean="0"/>
            <a:t>Voice</a:t>
          </a:r>
          <a:endParaRPr lang="en-CA" dirty="0"/>
        </a:p>
      </dgm:t>
    </dgm:pt>
    <dgm:pt modelId="{D6D3616A-12BB-4A32-9130-A51ED7E06FA0}" type="parTrans" cxnId="{DF827934-3374-4C51-BFA5-54019A397435}">
      <dgm:prSet/>
      <dgm:spPr/>
      <dgm:t>
        <a:bodyPr/>
        <a:lstStyle/>
        <a:p>
          <a:endParaRPr lang="en-CA"/>
        </a:p>
      </dgm:t>
    </dgm:pt>
    <dgm:pt modelId="{679D7A5E-F8CC-4E48-B7D9-47329189215B}" type="sibTrans" cxnId="{DF827934-3374-4C51-BFA5-54019A397435}">
      <dgm:prSet/>
      <dgm:spPr/>
      <dgm:t>
        <a:bodyPr/>
        <a:lstStyle/>
        <a:p>
          <a:endParaRPr lang="en-CA"/>
        </a:p>
      </dgm:t>
    </dgm:pt>
    <dgm:pt modelId="{6C8421DA-AED4-4C7E-88FB-08DF46810AAC}">
      <dgm:prSet phldrT="[Text]"/>
      <dgm:spPr/>
      <dgm:t>
        <a:bodyPr/>
        <a:lstStyle/>
        <a:p>
          <a:r>
            <a:rPr lang="en-CA" dirty="0" smtClean="0"/>
            <a:t>Control on process</a:t>
          </a:r>
          <a:endParaRPr lang="en-CA" dirty="0"/>
        </a:p>
      </dgm:t>
    </dgm:pt>
    <dgm:pt modelId="{88FBEEBA-4C82-4467-A93F-F8B043947C9E}" type="parTrans" cxnId="{BCC12D86-91A2-4E95-A79E-F575F3F781E1}">
      <dgm:prSet/>
      <dgm:spPr/>
      <dgm:t>
        <a:bodyPr/>
        <a:lstStyle/>
        <a:p>
          <a:endParaRPr lang="en-CA"/>
        </a:p>
      </dgm:t>
    </dgm:pt>
    <dgm:pt modelId="{D401BD5B-EA97-4C4A-9F32-682854D8D472}" type="sibTrans" cxnId="{BCC12D86-91A2-4E95-A79E-F575F3F781E1}">
      <dgm:prSet/>
      <dgm:spPr/>
      <dgm:t>
        <a:bodyPr/>
        <a:lstStyle/>
        <a:p>
          <a:endParaRPr lang="en-CA"/>
        </a:p>
      </dgm:t>
    </dgm:pt>
    <dgm:pt modelId="{E52E7E6E-4FFA-4031-A7E9-30801897FAC7}">
      <dgm:prSet phldrT="[Text]"/>
      <dgm:spPr/>
      <dgm:t>
        <a:bodyPr/>
        <a:lstStyle/>
        <a:p>
          <a:r>
            <a:rPr lang="en-CA" dirty="0" smtClean="0"/>
            <a:t>Control  on making final decisions </a:t>
          </a:r>
          <a:endParaRPr lang="en-CA" dirty="0"/>
        </a:p>
      </dgm:t>
    </dgm:pt>
    <dgm:pt modelId="{D46CA089-60CC-4865-8B6F-78FE7BFB0F03}" type="parTrans" cxnId="{A4EA959C-B6BB-4A9D-82B8-462AF742D6EA}">
      <dgm:prSet/>
      <dgm:spPr/>
      <dgm:t>
        <a:bodyPr/>
        <a:lstStyle/>
        <a:p>
          <a:endParaRPr lang="en-CA"/>
        </a:p>
      </dgm:t>
    </dgm:pt>
    <dgm:pt modelId="{7E8877B8-2824-4CD6-AF2D-2C29D09D1974}" type="sibTrans" cxnId="{A4EA959C-B6BB-4A9D-82B8-462AF742D6EA}">
      <dgm:prSet/>
      <dgm:spPr/>
      <dgm:t>
        <a:bodyPr/>
        <a:lstStyle/>
        <a:p>
          <a:endParaRPr lang="en-CA"/>
        </a:p>
      </dgm:t>
    </dgm:pt>
    <dgm:pt modelId="{922EE684-D3D2-4E72-A4A3-19068421CD66}">
      <dgm:prSet phldrT="[Text]"/>
      <dgm:spPr/>
      <dgm:t>
        <a:bodyPr/>
        <a:lstStyle/>
        <a:p>
          <a:r>
            <a:rPr lang="en-CA" dirty="0" smtClean="0"/>
            <a:t>Resolving  Conflict </a:t>
          </a:r>
          <a:endParaRPr lang="en-CA" dirty="0"/>
        </a:p>
      </dgm:t>
    </dgm:pt>
    <dgm:pt modelId="{B49304D2-82F6-463E-83AC-C1466AEE5690}" type="parTrans" cxnId="{E673DC97-603D-49CF-B612-11DDEAB9911E}">
      <dgm:prSet/>
      <dgm:spPr/>
      <dgm:t>
        <a:bodyPr/>
        <a:lstStyle/>
        <a:p>
          <a:endParaRPr lang="en-CA"/>
        </a:p>
      </dgm:t>
    </dgm:pt>
    <dgm:pt modelId="{FE2EEE37-EE55-423C-93B4-7009FAE925D3}" type="sibTrans" cxnId="{E673DC97-603D-49CF-B612-11DDEAB9911E}">
      <dgm:prSet/>
      <dgm:spPr/>
      <dgm:t>
        <a:bodyPr/>
        <a:lstStyle/>
        <a:p>
          <a:endParaRPr lang="en-CA"/>
        </a:p>
      </dgm:t>
    </dgm:pt>
    <dgm:pt modelId="{34A09B97-A5F9-423F-B0F9-B6CEBF8D1355}">
      <dgm:prSet phldrT="[Text]"/>
      <dgm:spPr/>
      <dgm:t>
        <a:bodyPr/>
        <a:lstStyle/>
        <a:p>
          <a:r>
            <a:rPr lang="en-CA" dirty="0" smtClean="0"/>
            <a:t>Identifying shared value</a:t>
          </a:r>
          <a:endParaRPr lang="en-CA" dirty="0"/>
        </a:p>
      </dgm:t>
    </dgm:pt>
    <dgm:pt modelId="{94260587-7BC1-4277-82E8-A7F1D5230CF7}" type="parTrans" cxnId="{985BCB96-E408-4D9D-BFE6-26BC919D50EB}">
      <dgm:prSet/>
      <dgm:spPr/>
      <dgm:t>
        <a:bodyPr/>
        <a:lstStyle/>
        <a:p>
          <a:endParaRPr lang="en-CA"/>
        </a:p>
      </dgm:t>
    </dgm:pt>
    <dgm:pt modelId="{222F9E1A-419C-4A20-B573-A7A81A53C96B}" type="sibTrans" cxnId="{985BCB96-E408-4D9D-BFE6-26BC919D50EB}">
      <dgm:prSet/>
      <dgm:spPr/>
      <dgm:t>
        <a:bodyPr/>
        <a:lstStyle/>
        <a:p>
          <a:endParaRPr lang="en-CA"/>
        </a:p>
      </dgm:t>
    </dgm:pt>
    <dgm:pt modelId="{188DC86E-B808-4414-8A15-B70C53955843}">
      <dgm:prSet phldrT="[Text]"/>
      <dgm:spPr/>
      <dgm:t>
        <a:bodyPr/>
        <a:lstStyle/>
        <a:p>
          <a:r>
            <a:rPr lang="en-CA" dirty="0" smtClean="0"/>
            <a:t>Fair decisions</a:t>
          </a:r>
          <a:endParaRPr lang="en-CA" dirty="0"/>
        </a:p>
      </dgm:t>
    </dgm:pt>
    <dgm:pt modelId="{C3C5FE54-7FDF-473F-8DE1-50538672F8BB}" type="parTrans" cxnId="{48E1AFF8-5DF9-4CFE-80BB-671FA7E5A0FB}">
      <dgm:prSet/>
      <dgm:spPr/>
      <dgm:t>
        <a:bodyPr/>
        <a:lstStyle/>
        <a:p>
          <a:endParaRPr lang="en-CA"/>
        </a:p>
      </dgm:t>
    </dgm:pt>
    <dgm:pt modelId="{5CFCF168-78A4-4498-ABF0-1CB6B08E009F}" type="sibTrans" cxnId="{48E1AFF8-5DF9-4CFE-80BB-671FA7E5A0FB}">
      <dgm:prSet/>
      <dgm:spPr/>
      <dgm:t>
        <a:bodyPr/>
        <a:lstStyle/>
        <a:p>
          <a:endParaRPr lang="en-CA"/>
        </a:p>
      </dgm:t>
    </dgm:pt>
    <dgm:pt modelId="{9E075E9D-2ED2-41F1-BBA4-99264473B197}">
      <dgm:prSet phldrT="[Text]"/>
      <dgm:spPr/>
      <dgm:t>
        <a:bodyPr/>
        <a:lstStyle/>
        <a:p>
          <a:r>
            <a:rPr lang="en-CA" dirty="0" smtClean="0"/>
            <a:t>Providing compensation</a:t>
          </a:r>
          <a:endParaRPr lang="en-CA" dirty="0"/>
        </a:p>
      </dgm:t>
    </dgm:pt>
    <dgm:pt modelId="{726036E3-5530-4FDB-B34B-16028784E207}" type="parTrans" cxnId="{CDC8ECDA-10CD-416C-869A-FD43278972E2}">
      <dgm:prSet/>
      <dgm:spPr/>
      <dgm:t>
        <a:bodyPr/>
        <a:lstStyle/>
        <a:p>
          <a:endParaRPr lang="en-CA"/>
        </a:p>
      </dgm:t>
    </dgm:pt>
    <dgm:pt modelId="{336FB80B-28DE-4172-B3E8-FF7BCF558C3E}" type="sibTrans" cxnId="{CDC8ECDA-10CD-416C-869A-FD43278972E2}">
      <dgm:prSet/>
      <dgm:spPr/>
      <dgm:t>
        <a:bodyPr/>
        <a:lstStyle/>
        <a:p>
          <a:endParaRPr lang="en-CA"/>
        </a:p>
      </dgm:t>
    </dgm:pt>
    <dgm:pt modelId="{06E16F63-9C32-4D9A-9371-2CB2F1E5DA22}">
      <dgm:prSet phldrT="[Text]"/>
      <dgm:spPr/>
      <dgm:t>
        <a:bodyPr/>
        <a:lstStyle/>
        <a:p>
          <a:r>
            <a:rPr lang="en-CA" dirty="0" smtClean="0"/>
            <a:t>Correctability </a:t>
          </a:r>
          <a:endParaRPr lang="en-CA" dirty="0"/>
        </a:p>
      </dgm:t>
    </dgm:pt>
    <dgm:pt modelId="{0EDF773A-7321-4D4A-9A0B-497B4F665DAA}" type="parTrans" cxnId="{6F22C218-DCF6-4C5D-97F3-4E9F0A16851E}">
      <dgm:prSet/>
      <dgm:spPr/>
      <dgm:t>
        <a:bodyPr/>
        <a:lstStyle/>
        <a:p>
          <a:endParaRPr lang="en-CA"/>
        </a:p>
      </dgm:t>
    </dgm:pt>
    <dgm:pt modelId="{92E5542C-0D7B-40D8-B0D6-6A93674095FE}" type="sibTrans" cxnId="{6F22C218-DCF6-4C5D-97F3-4E9F0A16851E}">
      <dgm:prSet/>
      <dgm:spPr/>
      <dgm:t>
        <a:bodyPr/>
        <a:lstStyle/>
        <a:p>
          <a:endParaRPr lang="en-CA"/>
        </a:p>
      </dgm:t>
    </dgm:pt>
    <dgm:pt modelId="{A2F090E8-B6E7-489B-A5FC-FDAE2534EDB6}">
      <dgm:prSet phldrT="[Text]"/>
      <dgm:spPr/>
      <dgm:t>
        <a:bodyPr/>
        <a:lstStyle/>
        <a:p>
          <a:r>
            <a:rPr lang="en-CA" dirty="0" smtClean="0"/>
            <a:t>Consistency </a:t>
          </a:r>
          <a:endParaRPr lang="en-CA" dirty="0"/>
        </a:p>
      </dgm:t>
    </dgm:pt>
    <dgm:pt modelId="{1033D865-B3B1-40F5-BCEB-DEBBA2712E65}" type="sibTrans" cxnId="{4CCDFE2D-FA17-4CA8-84BA-31C3241C17AD}">
      <dgm:prSet/>
      <dgm:spPr/>
      <dgm:t>
        <a:bodyPr/>
        <a:lstStyle/>
        <a:p>
          <a:endParaRPr lang="en-CA"/>
        </a:p>
      </dgm:t>
    </dgm:pt>
    <dgm:pt modelId="{4C44A2D8-DCD9-4400-AAE6-BADD3EA96E21}" type="parTrans" cxnId="{4CCDFE2D-FA17-4CA8-84BA-31C3241C17AD}">
      <dgm:prSet/>
      <dgm:spPr/>
      <dgm:t>
        <a:bodyPr/>
        <a:lstStyle/>
        <a:p>
          <a:endParaRPr lang="en-CA"/>
        </a:p>
      </dgm:t>
    </dgm:pt>
    <dgm:pt modelId="{586E3585-FD05-422A-BD25-DF45DDC6DA00}" type="pres">
      <dgm:prSet presAssocID="{56F9FD67-356E-4F1A-8016-734D1D529E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5EC33B17-D11A-4261-84F2-9DD1A68C6B64}" type="pres">
      <dgm:prSet presAssocID="{C9AC8A98-D210-4D80-89C6-BFC8BC42D69C}" presName="root" presStyleCnt="0"/>
      <dgm:spPr/>
      <dgm:t>
        <a:bodyPr/>
        <a:lstStyle/>
        <a:p>
          <a:endParaRPr lang="en-CA"/>
        </a:p>
      </dgm:t>
    </dgm:pt>
    <dgm:pt modelId="{8C891ED3-ACA6-4CCE-AB94-0C861C06F07F}" type="pres">
      <dgm:prSet presAssocID="{C9AC8A98-D210-4D80-89C6-BFC8BC42D69C}" presName="rootComposite" presStyleCnt="0"/>
      <dgm:spPr/>
      <dgm:t>
        <a:bodyPr/>
        <a:lstStyle/>
        <a:p>
          <a:endParaRPr lang="en-CA"/>
        </a:p>
      </dgm:t>
    </dgm:pt>
    <dgm:pt modelId="{77607F53-0FC3-482C-94DF-52BF537DA4BE}" type="pres">
      <dgm:prSet presAssocID="{C9AC8A98-D210-4D80-89C6-BFC8BC42D69C}" presName="rootText" presStyleLbl="node1" presStyleIdx="0" presStyleCnt="5"/>
      <dgm:spPr/>
      <dgm:t>
        <a:bodyPr/>
        <a:lstStyle/>
        <a:p>
          <a:endParaRPr lang="en-CA"/>
        </a:p>
      </dgm:t>
    </dgm:pt>
    <dgm:pt modelId="{1774E31A-F5B5-498D-8524-49301591851E}" type="pres">
      <dgm:prSet presAssocID="{C9AC8A98-D210-4D80-89C6-BFC8BC42D69C}" presName="rootConnector" presStyleLbl="node1" presStyleIdx="0" presStyleCnt="5"/>
      <dgm:spPr/>
      <dgm:t>
        <a:bodyPr/>
        <a:lstStyle/>
        <a:p>
          <a:endParaRPr lang="en-CA"/>
        </a:p>
      </dgm:t>
    </dgm:pt>
    <dgm:pt modelId="{5DD45EC0-5B76-41BB-A6AB-1F9F7356F529}" type="pres">
      <dgm:prSet presAssocID="{C9AC8A98-D210-4D80-89C6-BFC8BC42D69C}" presName="childShape" presStyleCnt="0"/>
      <dgm:spPr/>
      <dgm:t>
        <a:bodyPr/>
        <a:lstStyle/>
        <a:p>
          <a:endParaRPr lang="en-CA"/>
        </a:p>
      </dgm:t>
    </dgm:pt>
    <dgm:pt modelId="{7DCC9F8E-B4E1-4FAA-8AAE-DFE2B090A747}" type="pres">
      <dgm:prSet presAssocID="{B28F4969-71A7-4955-8E29-D431304813DE}" presName="Name13" presStyleLbl="parChTrans1D2" presStyleIdx="0" presStyleCnt="16"/>
      <dgm:spPr/>
      <dgm:t>
        <a:bodyPr/>
        <a:lstStyle/>
        <a:p>
          <a:endParaRPr lang="en-CA"/>
        </a:p>
      </dgm:t>
    </dgm:pt>
    <dgm:pt modelId="{A934595D-AF29-40F7-9CD1-D41677281F3E}" type="pres">
      <dgm:prSet presAssocID="{0C40421B-CA0F-410F-9A2C-64D3BC2E01CE}" presName="childText" presStyleLbl="bgAcc1" presStyleIdx="0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7CDDF1-1C6E-4DE3-941F-03D21AAA712D}" type="pres">
      <dgm:prSet presAssocID="{4C44A2D8-DCD9-4400-AAE6-BADD3EA96E21}" presName="Name13" presStyleLbl="parChTrans1D2" presStyleIdx="1" presStyleCnt="16"/>
      <dgm:spPr/>
      <dgm:t>
        <a:bodyPr/>
        <a:lstStyle/>
        <a:p>
          <a:endParaRPr lang="en-CA"/>
        </a:p>
      </dgm:t>
    </dgm:pt>
    <dgm:pt modelId="{3BDF03A5-34B6-464F-ADB9-CF756973F113}" type="pres">
      <dgm:prSet presAssocID="{A2F090E8-B6E7-489B-A5FC-FDAE2534EDB6}" presName="childText" presStyleLbl="bgAcc1" presStyleIdx="1" presStyleCnt="16" custLinFactNeighborX="303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517A4F8-F2D4-4ADF-8C97-F0AD02694267}" type="pres">
      <dgm:prSet presAssocID="{6528752D-B05D-485F-91B8-31FA1DA04697}" presName="Name13" presStyleLbl="parChTrans1D2" presStyleIdx="2" presStyleCnt="16"/>
      <dgm:spPr/>
      <dgm:t>
        <a:bodyPr/>
        <a:lstStyle/>
        <a:p>
          <a:endParaRPr lang="en-CA"/>
        </a:p>
      </dgm:t>
    </dgm:pt>
    <dgm:pt modelId="{115FEB64-E821-41BA-AD64-3A7AF0AB8AFF}" type="pres">
      <dgm:prSet presAssocID="{0492CF89-4724-4DF1-9C97-1A9852F28EB0}" presName="childText" presStyleLbl="bgAcc1" presStyleIdx="2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CE08916-1ACE-4866-8A21-831264164335}" type="pres">
      <dgm:prSet presAssocID="{D0670FAA-915A-486D-B760-99A280355064}" presName="Name13" presStyleLbl="parChTrans1D2" presStyleIdx="3" presStyleCnt="16"/>
      <dgm:spPr/>
      <dgm:t>
        <a:bodyPr/>
        <a:lstStyle/>
        <a:p>
          <a:endParaRPr lang="en-CA"/>
        </a:p>
      </dgm:t>
    </dgm:pt>
    <dgm:pt modelId="{FABF7165-1E18-429D-A216-C6E32491092D}" type="pres">
      <dgm:prSet presAssocID="{493B3BEC-55BB-4D6E-A775-DD2910603FDD}" presName="childText" presStyleLbl="bgAcc1" presStyleIdx="3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7EC748A-C1B0-4696-881C-D55E7C7C3B8F}" type="pres">
      <dgm:prSet presAssocID="{FB5E7B96-D5C0-4769-8BDD-09D11DF35C06}" presName="root" presStyleCnt="0"/>
      <dgm:spPr/>
      <dgm:t>
        <a:bodyPr/>
        <a:lstStyle/>
        <a:p>
          <a:endParaRPr lang="en-CA"/>
        </a:p>
      </dgm:t>
    </dgm:pt>
    <dgm:pt modelId="{A99F161C-A4FD-441B-9F38-BA5695B896CE}" type="pres">
      <dgm:prSet presAssocID="{FB5E7B96-D5C0-4769-8BDD-09D11DF35C06}" presName="rootComposite" presStyleCnt="0"/>
      <dgm:spPr/>
      <dgm:t>
        <a:bodyPr/>
        <a:lstStyle/>
        <a:p>
          <a:endParaRPr lang="en-CA"/>
        </a:p>
      </dgm:t>
    </dgm:pt>
    <dgm:pt modelId="{F28FC2FF-F14F-4EF6-B948-AF109877E888}" type="pres">
      <dgm:prSet presAssocID="{FB5E7B96-D5C0-4769-8BDD-09D11DF35C06}" presName="rootText" presStyleLbl="node1" presStyleIdx="1" presStyleCnt="5"/>
      <dgm:spPr/>
      <dgm:t>
        <a:bodyPr/>
        <a:lstStyle/>
        <a:p>
          <a:endParaRPr lang="en-CA"/>
        </a:p>
      </dgm:t>
    </dgm:pt>
    <dgm:pt modelId="{7F7727F2-35E8-4590-86B3-EAE05B4CA60F}" type="pres">
      <dgm:prSet presAssocID="{FB5E7B96-D5C0-4769-8BDD-09D11DF35C06}" presName="rootConnector" presStyleLbl="node1" presStyleIdx="1" presStyleCnt="5"/>
      <dgm:spPr/>
      <dgm:t>
        <a:bodyPr/>
        <a:lstStyle/>
        <a:p>
          <a:endParaRPr lang="en-CA"/>
        </a:p>
      </dgm:t>
    </dgm:pt>
    <dgm:pt modelId="{FD4B77D8-1416-42C3-ADF9-FF036A0BB334}" type="pres">
      <dgm:prSet presAssocID="{FB5E7B96-D5C0-4769-8BDD-09D11DF35C06}" presName="childShape" presStyleCnt="0"/>
      <dgm:spPr/>
      <dgm:t>
        <a:bodyPr/>
        <a:lstStyle/>
        <a:p>
          <a:endParaRPr lang="en-CA"/>
        </a:p>
      </dgm:t>
    </dgm:pt>
    <dgm:pt modelId="{BE5EF617-68EE-47F5-BFB5-2FA59B452BDF}" type="pres">
      <dgm:prSet presAssocID="{C135DE34-0E24-4B23-B2C8-A4B2EFB50D02}" presName="Name13" presStyleLbl="parChTrans1D2" presStyleIdx="4" presStyleCnt="16"/>
      <dgm:spPr/>
      <dgm:t>
        <a:bodyPr/>
        <a:lstStyle/>
        <a:p>
          <a:endParaRPr lang="en-CA"/>
        </a:p>
      </dgm:t>
    </dgm:pt>
    <dgm:pt modelId="{7EE7B0ED-F579-4111-9EC1-5B5CD2BF7A28}" type="pres">
      <dgm:prSet presAssocID="{9AB50FAB-3F4C-4955-BC1D-AC831883951F}" presName="childText" presStyleLbl="bgAcc1" presStyleIdx="4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F21075C-2723-4205-BB65-AC2AF46177D4}" type="pres">
      <dgm:prSet presAssocID="{9198975E-D2EF-4C71-9309-7C42C67A47D4}" presName="Name13" presStyleLbl="parChTrans1D2" presStyleIdx="5" presStyleCnt="16"/>
      <dgm:spPr/>
      <dgm:t>
        <a:bodyPr/>
        <a:lstStyle/>
        <a:p>
          <a:endParaRPr lang="en-CA"/>
        </a:p>
      </dgm:t>
    </dgm:pt>
    <dgm:pt modelId="{552D7378-C130-45A6-A4DD-1AFEAC8DE77A}" type="pres">
      <dgm:prSet presAssocID="{512017F7-A4FD-4AA6-996D-7EE27E1580EB}" presName="childText" presStyleLbl="bgAcc1" presStyleIdx="5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F834ED0-2DB4-4EE4-9663-713BAD2C9405}" type="pres">
      <dgm:prSet presAssocID="{929BD56A-4BF5-46B6-B478-2E052F2F314D}" presName="root" presStyleCnt="0"/>
      <dgm:spPr/>
      <dgm:t>
        <a:bodyPr/>
        <a:lstStyle/>
        <a:p>
          <a:endParaRPr lang="en-CA"/>
        </a:p>
      </dgm:t>
    </dgm:pt>
    <dgm:pt modelId="{A204D68E-DDC3-49A7-956D-D9E443AB671E}" type="pres">
      <dgm:prSet presAssocID="{929BD56A-4BF5-46B6-B478-2E052F2F314D}" presName="rootComposite" presStyleCnt="0"/>
      <dgm:spPr/>
      <dgm:t>
        <a:bodyPr/>
        <a:lstStyle/>
        <a:p>
          <a:endParaRPr lang="en-CA"/>
        </a:p>
      </dgm:t>
    </dgm:pt>
    <dgm:pt modelId="{74D43178-F76E-430C-A8A3-4ABEDB8338D8}" type="pres">
      <dgm:prSet presAssocID="{929BD56A-4BF5-46B6-B478-2E052F2F314D}" presName="rootText" presStyleLbl="node1" presStyleIdx="2" presStyleCnt="5" custScaleX="129182" custLinFactNeighborX="0" custLinFactNeighborY="-1636"/>
      <dgm:spPr/>
      <dgm:t>
        <a:bodyPr/>
        <a:lstStyle/>
        <a:p>
          <a:endParaRPr lang="en-CA"/>
        </a:p>
      </dgm:t>
    </dgm:pt>
    <dgm:pt modelId="{3B55331F-CCB9-4B29-8D70-A347DED15096}" type="pres">
      <dgm:prSet presAssocID="{929BD56A-4BF5-46B6-B478-2E052F2F314D}" presName="rootConnector" presStyleLbl="node1" presStyleIdx="2" presStyleCnt="5"/>
      <dgm:spPr/>
      <dgm:t>
        <a:bodyPr/>
        <a:lstStyle/>
        <a:p>
          <a:endParaRPr lang="en-CA"/>
        </a:p>
      </dgm:t>
    </dgm:pt>
    <dgm:pt modelId="{AE3A870E-6BB3-43D7-A23B-154F21FC0D97}" type="pres">
      <dgm:prSet presAssocID="{929BD56A-4BF5-46B6-B478-2E052F2F314D}" presName="childShape" presStyleCnt="0"/>
      <dgm:spPr/>
      <dgm:t>
        <a:bodyPr/>
        <a:lstStyle/>
        <a:p>
          <a:endParaRPr lang="en-CA"/>
        </a:p>
      </dgm:t>
    </dgm:pt>
    <dgm:pt modelId="{A1000CFA-A233-4A6B-94C4-27BD53F499D4}" type="pres">
      <dgm:prSet presAssocID="{27B84312-37EA-4236-846F-44467C375232}" presName="Name13" presStyleLbl="parChTrans1D2" presStyleIdx="6" presStyleCnt="16"/>
      <dgm:spPr/>
      <dgm:t>
        <a:bodyPr/>
        <a:lstStyle/>
        <a:p>
          <a:endParaRPr lang="en-CA"/>
        </a:p>
      </dgm:t>
    </dgm:pt>
    <dgm:pt modelId="{0CC5CA38-6063-4BB4-A06C-EF58E0D92F91}" type="pres">
      <dgm:prSet presAssocID="{713EC20D-C201-4CC1-AD61-D69D2DB19EC1}" presName="childText" presStyleLbl="bgAcc1" presStyleIdx="6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2863D45-F36B-4781-91CE-0494E3DFB546}" type="pres">
      <dgm:prSet presAssocID="{7EA82581-193C-4A51-9D60-0DFE7706E4C6}" presName="Name13" presStyleLbl="parChTrans1D2" presStyleIdx="7" presStyleCnt="16"/>
      <dgm:spPr/>
      <dgm:t>
        <a:bodyPr/>
        <a:lstStyle/>
        <a:p>
          <a:endParaRPr lang="en-CA"/>
        </a:p>
      </dgm:t>
    </dgm:pt>
    <dgm:pt modelId="{31919597-7C15-4912-B1B5-70F02021F983}" type="pres">
      <dgm:prSet presAssocID="{57C735E8-F194-4CBE-9C89-79AAE13434CF}" presName="childText" presStyleLbl="bgAcc1" presStyleIdx="7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C8A3D9-5276-44E8-B0FF-54A06A899290}" type="pres">
      <dgm:prSet presAssocID="{F0232581-712E-44A2-9700-81FE5E6D29C5}" presName="Name13" presStyleLbl="parChTrans1D2" presStyleIdx="8" presStyleCnt="16"/>
      <dgm:spPr/>
      <dgm:t>
        <a:bodyPr/>
        <a:lstStyle/>
        <a:p>
          <a:endParaRPr lang="en-CA"/>
        </a:p>
      </dgm:t>
    </dgm:pt>
    <dgm:pt modelId="{D9A5EEB9-59F5-47F4-B945-C453CFCEE5D9}" type="pres">
      <dgm:prSet presAssocID="{A6310B66-E55C-4B5D-A2A9-C42A110D9D21}" presName="childText" presStyleLbl="bgAcc1" presStyleIdx="8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E433A9C-A1A6-4930-A9CF-400E6BCB7007}" type="pres">
      <dgm:prSet presAssocID="{F1BFACCD-A92D-4A73-A1FA-52E9255E49B9}" presName="root" presStyleCnt="0"/>
      <dgm:spPr/>
      <dgm:t>
        <a:bodyPr/>
        <a:lstStyle/>
        <a:p>
          <a:endParaRPr lang="en-CA"/>
        </a:p>
      </dgm:t>
    </dgm:pt>
    <dgm:pt modelId="{2AF72860-E464-411F-A27D-70630CA9DB7D}" type="pres">
      <dgm:prSet presAssocID="{F1BFACCD-A92D-4A73-A1FA-52E9255E49B9}" presName="rootComposite" presStyleCnt="0"/>
      <dgm:spPr/>
      <dgm:t>
        <a:bodyPr/>
        <a:lstStyle/>
        <a:p>
          <a:endParaRPr lang="en-CA"/>
        </a:p>
      </dgm:t>
    </dgm:pt>
    <dgm:pt modelId="{FF6DBDEB-353A-4D2B-9B68-63775BD58CCB}" type="pres">
      <dgm:prSet presAssocID="{F1BFACCD-A92D-4A73-A1FA-52E9255E49B9}" presName="rootText" presStyleLbl="node1" presStyleIdx="3" presStyleCnt="5"/>
      <dgm:spPr/>
      <dgm:t>
        <a:bodyPr/>
        <a:lstStyle/>
        <a:p>
          <a:endParaRPr lang="en-CA"/>
        </a:p>
      </dgm:t>
    </dgm:pt>
    <dgm:pt modelId="{9DE4457A-65F0-48C8-9972-5824D1C1C3A3}" type="pres">
      <dgm:prSet presAssocID="{F1BFACCD-A92D-4A73-A1FA-52E9255E49B9}" presName="rootConnector" presStyleLbl="node1" presStyleIdx="3" presStyleCnt="5"/>
      <dgm:spPr/>
      <dgm:t>
        <a:bodyPr/>
        <a:lstStyle/>
        <a:p>
          <a:endParaRPr lang="en-CA"/>
        </a:p>
      </dgm:t>
    </dgm:pt>
    <dgm:pt modelId="{843F0778-B3C1-45F2-8048-87711CB6635F}" type="pres">
      <dgm:prSet presAssocID="{F1BFACCD-A92D-4A73-A1FA-52E9255E49B9}" presName="childShape" presStyleCnt="0"/>
      <dgm:spPr/>
      <dgm:t>
        <a:bodyPr/>
        <a:lstStyle/>
        <a:p>
          <a:endParaRPr lang="en-CA"/>
        </a:p>
      </dgm:t>
    </dgm:pt>
    <dgm:pt modelId="{E9BF45D0-2835-451C-B060-4D4EFC6FFB08}" type="pres">
      <dgm:prSet presAssocID="{D6D3616A-12BB-4A32-9130-A51ED7E06FA0}" presName="Name13" presStyleLbl="parChTrans1D2" presStyleIdx="9" presStyleCnt="16"/>
      <dgm:spPr/>
      <dgm:t>
        <a:bodyPr/>
        <a:lstStyle/>
        <a:p>
          <a:endParaRPr lang="en-CA"/>
        </a:p>
      </dgm:t>
    </dgm:pt>
    <dgm:pt modelId="{5D28DE24-E374-4192-92EA-3D3B74AB35FB}" type="pres">
      <dgm:prSet presAssocID="{76537FF1-E845-420D-BA38-F38E04425195}" presName="childText" presStyleLbl="bgAcc1" presStyleIdx="9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376B99D-F2E7-4E35-A960-D68B1EFC660E}" type="pres">
      <dgm:prSet presAssocID="{88FBEEBA-4C82-4467-A93F-F8B043947C9E}" presName="Name13" presStyleLbl="parChTrans1D2" presStyleIdx="10" presStyleCnt="16"/>
      <dgm:spPr/>
      <dgm:t>
        <a:bodyPr/>
        <a:lstStyle/>
        <a:p>
          <a:endParaRPr lang="en-CA"/>
        </a:p>
      </dgm:t>
    </dgm:pt>
    <dgm:pt modelId="{F233C173-EDAC-4853-B459-985590F8645D}" type="pres">
      <dgm:prSet presAssocID="{6C8421DA-AED4-4C7E-88FB-08DF46810AAC}" presName="childText" presStyleLbl="bgAcc1" presStyleIdx="10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917B095-9B61-4506-BF01-DDDA3128B33E}" type="pres">
      <dgm:prSet presAssocID="{D46CA089-60CC-4865-8B6F-78FE7BFB0F03}" presName="Name13" presStyleLbl="parChTrans1D2" presStyleIdx="11" presStyleCnt="16"/>
      <dgm:spPr/>
      <dgm:t>
        <a:bodyPr/>
        <a:lstStyle/>
        <a:p>
          <a:endParaRPr lang="en-CA"/>
        </a:p>
      </dgm:t>
    </dgm:pt>
    <dgm:pt modelId="{53D970F5-2A74-4C24-B3B5-2992BFF006F3}" type="pres">
      <dgm:prSet presAssocID="{E52E7E6E-4FFA-4031-A7E9-30801897FAC7}" presName="childText" presStyleLbl="bgAcc1" presStyleIdx="11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3EC193-07E7-4AD2-AC37-584040F39EB7}" type="pres">
      <dgm:prSet presAssocID="{922EE684-D3D2-4E72-A4A3-19068421CD66}" presName="root" presStyleCnt="0"/>
      <dgm:spPr/>
      <dgm:t>
        <a:bodyPr/>
        <a:lstStyle/>
        <a:p>
          <a:endParaRPr lang="en-CA"/>
        </a:p>
      </dgm:t>
    </dgm:pt>
    <dgm:pt modelId="{A57BE3E7-7165-4CAC-BABB-0890371BB7BB}" type="pres">
      <dgm:prSet presAssocID="{922EE684-D3D2-4E72-A4A3-19068421CD66}" presName="rootComposite" presStyleCnt="0"/>
      <dgm:spPr/>
      <dgm:t>
        <a:bodyPr/>
        <a:lstStyle/>
        <a:p>
          <a:endParaRPr lang="en-CA"/>
        </a:p>
      </dgm:t>
    </dgm:pt>
    <dgm:pt modelId="{1E296A7E-100D-45C2-BD5B-F7361A1589FB}" type="pres">
      <dgm:prSet presAssocID="{922EE684-D3D2-4E72-A4A3-19068421CD66}" presName="rootText" presStyleLbl="node1" presStyleIdx="4" presStyleCnt="5"/>
      <dgm:spPr/>
      <dgm:t>
        <a:bodyPr/>
        <a:lstStyle/>
        <a:p>
          <a:endParaRPr lang="en-CA"/>
        </a:p>
      </dgm:t>
    </dgm:pt>
    <dgm:pt modelId="{DCA84FF6-AC9B-466F-971D-1662592573AD}" type="pres">
      <dgm:prSet presAssocID="{922EE684-D3D2-4E72-A4A3-19068421CD66}" presName="rootConnector" presStyleLbl="node1" presStyleIdx="4" presStyleCnt="5"/>
      <dgm:spPr/>
      <dgm:t>
        <a:bodyPr/>
        <a:lstStyle/>
        <a:p>
          <a:endParaRPr lang="en-CA"/>
        </a:p>
      </dgm:t>
    </dgm:pt>
    <dgm:pt modelId="{3FF73B6E-6DE2-4CF4-A92D-E842451D0A94}" type="pres">
      <dgm:prSet presAssocID="{922EE684-D3D2-4E72-A4A3-19068421CD66}" presName="childShape" presStyleCnt="0"/>
      <dgm:spPr/>
      <dgm:t>
        <a:bodyPr/>
        <a:lstStyle/>
        <a:p>
          <a:endParaRPr lang="en-CA"/>
        </a:p>
      </dgm:t>
    </dgm:pt>
    <dgm:pt modelId="{D58F63ED-EC08-45B1-BA7C-668F8D546EFF}" type="pres">
      <dgm:prSet presAssocID="{94260587-7BC1-4277-82E8-A7F1D5230CF7}" presName="Name13" presStyleLbl="parChTrans1D2" presStyleIdx="12" presStyleCnt="16"/>
      <dgm:spPr/>
      <dgm:t>
        <a:bodyPr/>
        <a:lstStyle/>
        <a:p>
          <a:endParaRPr lang="en-CA"/>
        </a:p>
      </dgm:t>
    </dgm:pt>
    <dgm:pt modelId="{0A315C27-DF51-4512-A38B-ADB3A4668DAC}" type="pres">
      <dgm:prSet presAssocID="{34A09B97-A5F9-423F-B0F9-B6CEBF8D1355}" presName="childText" presStyleLbl="bgAcc1" presStyleIdx="12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C326660-4EAC-48DB-9B45-E08FF5815004}" type="pres">
      <dgm:prSet presAssocID="{C3C5FE54-7FDF-473F-8DE1-50538672F8BB}" presName="Name13" presStyleLbl="parChTrans1D2" presStyleIdx="13" presStyleCnt="16"/>
      <dgm:spPr/>
      <dgm:t>
        <a:bodyPr/>
        <a:lstStyle/>
        <a:p>
          <a:endParaRPr lang="en-CA"/>
        </a:p>
      </dgm:t>
    </dgm:pt>
    <dgm:pt modelId="{FCA9EF1D-B760-4A41-A481-E3362AE1EB55}" type="pres">
      <dgm:prSet presAssocID="{188DC86E-B808-4414-8A15-B70C53955843}" presName="childText" presStyleLbl="bgAcc1" presStyleIdx="13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9C71679-89DD-488C-A0C7-F616E0EEB498}" type="pres">
      <dgm:prSet presAssocID="{726036E3-5530-4FDB-B34B-16028784E207}" presName="Name13" presStyleLbl="parChTrans1D2" presStyleIdx="14" presStyleCnt="16"/>
      <dgm:spPr/>
      <dgm:t>
        <a:bodyPr/>
        <a:lstStyle/>
        <a:p>
          <a:endParaRPr lang="en-CA"/>
        </a:p>
      </dgm:t>
    </dgm:pt>
    <dgm:pt modelId="{1E788D78-660B-4E16-BCF8-10FB4FAB7710}" type="pres">
      <dgm:prSet presAssocID="{9E075E9D-2ED2-41F1-BBA4-99264473B197}" presName="childText" presStyleLbl="bgAcc1" presStyleIdx="14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7ED1A5E-5305-45D6-AB34-DFC82DC945CD}" type="pres">
      <dgm:prSet presAssocID="{0EDF773A-7321-4D4A-9A0B-497B4F665DAA}" presName="Name13" presStyleLbl="parChTrans1D2" presStyleIdx="15" presStyleCnt="16"/>
      <dgm:spPr/>
      <dgm:t>
        <a:bodyPr/>
        <a:lstStyle/>
        <a:p>
          <a:endParaRPr lang="en-CA"/>
        </a:p>
      </dgm:t>
    </dgm:pt>
    <dgm:pt modelId="{7314FF49-B66F-4468-876C-20FFB0A2D677}" type="pres">
      <dgm:prSet presAssocID="{06E16F63-9C32-4D9A-9371-2CB2F1E5DA22}" presName="childText" presStyleLbl="bgAcc1" presStyleIdx="15" presStyleCnt="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DB62785-D669-4D76-9CE5-3E1D96A2B60E}" type="presOf" srcId="{929BD56A-4BF5-46B6-B478-2E052F2F314D}" destId="{3B55331F-CCB9-4B29-8D70-A347DED15096}" srcOrd="1" destOrd="0" presId="urn:microsoft.com/office/officeart/2005/8/layout/hierarchy3"/>
    <dgm:cxn modelId="{84E4AE3F-4924-48A5-8ED1-33ED1DE804E2}" type="presOf" srcId="{D6D3616A-12BB-4A32-9130-A51ED7E06FA0}" destId="{E9BF45D0-2835-451C-B060-4D4EFC6FFB08}" srcOrd="0" destOrd="0" presId="urn:microsoft.com/office/officeart/2005/8/layout/hierarchy3"/>
    <dgm:cxn modelId="{14E087CE-5772-40FD-88DB-12581699B7FD}" type="presOf" srcId="{0C40421B-CA0F-410F-9A2C-64D3BC2E01CE}" destId="{A934595D-AF29-40F7-9CD1-D41677281F3E}" srcOrd="0" destOrd="0" presId="urn:microsoft.com/office/officeart/2005/8/layout/hierarchy3"/>
    <dgm:cxn modelId="{332348EF-532C-420D-AEE0-9EF484191C17}" type="presOf" srcId="{6C8421DA-AED4-4C7E-88FB-08DF46810AAC}" destId="{F233C173-EDAC-4853-B459-985590F8645D}" srcOrd="0" destOrd="0" presId="urn:microsoft.com/office/officeart/2005/8/layout/hierarchy3"/>
    <dgm:cxn modelId="{A17CAEE4-063E-4E0C-9504-9791F3165148}" type="presOf" srcId="{56F9FD67-356E-4F1A-8016-734D1D529EE6}" destId="{586E3585-FD05-422A-BD25-DF45DDC6DA00}" srcOrd="0" destOrd="0" presId="urn:microsoft.com/office/officeart/2005/8/layout/hierarchy3"/>
    <dgm:cxn modelId="{51C3F966-7A16-4D82-9BB0-B0A2338215BD}" type="presOf" srcId="{493B3BEC-55BB-4D6E-A775-DD2910603FDD}" destId="{FABF7165-1E18-429D-A216-C6E32491092D}" srcOrd="0" destOrd="0" presId="urn:microsoft.com/office/officeart/2005/8/layout/hierarchy3"/>
    <dgm:cxn modelId="{AFD8B047-2250-41AC-B283-F4572F70BF7B}" type="presOf" srcId="{713EC20D-C201-4CC1-AD61-D69D2DB19EC1}" destId="{0CC5CA38-6063-4BB4-A06C-EF58E0D92F91}" srcOrd="0" destOrd="0" presId="urn:microsoft.com/office/officeart/2005/8/layout/hierarchy3"/>
    <dgm:cxn modelId="{45494C31-927F-41B6-9BA2-09DBF1E2B6C6}" type="presOf" srcId="{57C735E8-F194-4CBE-9C89-79AAE13434CF}" destId="{31919597-7C15-4912-B1B5-70F02021F983}" srcOrd="0" destOrd="0" presId="urn:microsoft.com/office/officeart/2005/8/layout/hierarchy3"/>
    <dgm:cxn modelId="{695BB598-7E44-4893-B3DA-E1CA6BC1CC51}" type="presOf" srcId="{F1BFACCD-A92D-4A73-A1FA-52E9255E49B9}" destId="{FF6DBDEB-353A-4D2B-9B68-63775BD58CCB}" srcOrd="0" destOrd="0" presId="urn:microsoft.com/office/officeart/2005/8/layout/hierarchy3"/>
    <dgm:cxn modelId="{11FE80AE-43E3-43D6-9660-5A8DF6B2D382}" type="presOf" srcId="{0EDF773A-7321-4D4A-9A0B-497B4F665DAA}" destId="{97ED1A5E-5305-45D6-AB34-DFC82DC945CD}" srcOrd="0" destOrd="0" presId="urn:microsoft.com/office/officeart/2005/8/layout/hierarchy3"/>
    <dgm:cxn modelId="{BCC12D86-91A2-4E95-A79E-F575F3F781E1}" srcId="{F1BFACCD-A92D-4A73-A1FA-52E9255E49B9}" destId="{6C8421DA-AED4-4C7E-88FB-08DF46810AAC}" srcOrd="1" destOrd="0" parTransId="{88FBEEBA-4C82-4467-A93F-F8B043947C9E}" sibTransId="{D401BD5B-EA97-4C4A-9F32-682854D8D472}"/>
    <dgm:cxn modelId="{D0D6FB57-CE6F-44C8-95B9-AA73DA24C1EC}" type="presOf" srcId="{4C44A2D8-DCD9-4400-AAE6-BADD3EA96E21}" destId="{0E7CDDF1-1C6E-4DE3-941F-03D21AAA712D}" srcOrd="0" destOrd="0" presId="urn:microsoft.com/office/officeart/2005/8/layout/hierarchy3"/>
    <dgm:cxn modelId="{69573812-F26A-407D-BBC6-B7F3EC9C0C93}" srcId="{929BD56A-4BF5-46B6-B478-2E052F2F314D}" destId="{A6310B66-E55C-4B5D-A2A9-C42A110D9D21}" srcOrd="2" destOrd="0" parTransId="{F0232581-712E-44A2-9700-81FE5E6D29C5}" sibTransId="{B6008D31-F04A-4298-8894-A41741811B9F}"/>
    <dgm:cxn modelId="{67BD5B21-BDBE-487A-8099-55321AB918E2}" type="presOf" srcId="{9198975E-D2EF-4C71-9309-7C42C67A47D4}" destId="{1F21075C-2723-4205-BB65-AC2AF46177D4}" srcOrd="0" destOrd="0" presId="urn:microsoft.com/office/officeart/2005/8/layout/hierarchy3"/>
    <dgm:cxn modelId="{F0C0D6A9-5A2A-4D63-8410-0EC41808A729}" srcId="{929BD56A-4BF5-46B6-B478-2E052F2F314D}" destId="{57C735E8-F194-4CBE-9C89-79AAE13434CF}" srcOrd="1" destOrd="0" parTransId="{7EA82581-193C-4A51-9D60-0DFE7706E4C6}" sibTransId="{5955643A-B1A0-4139-A165-97D13BE582E4}"/>
    <dgm:cxn modelId="{2B2E642F-0984-4157-B859-058B2B1E124C}" type="presOf" srcId="{726036E3-5530-4FDB-B34B-16028784E207}" destId="{39C71679-89DD-488C-A0C7-F616E0EEB498}" srcOrd="0" destOrd="0" presId="urn:microsoft.com/office/officeart/2005/8/layout/hierarchy3"/>
    <dgm:cxn modelId="{9E8D3613-9F9D-4F23-B48C-481B1C43F0AF}" srcId="{56F9FD67-356E-4F1A-8016-734D1D529EE6}" destId="{FB5E7B96-D5C0-4769-8BDD-09D11DF35C06}" srcOrd="1" destOrd="0" parTransId="{3E7965C9-7DF2-4AC7-8837-A6E776B7F1C1}" sibTransId="{09A92FFA-08AF-4A06-9D95-266493E92FAC}"/>
    <dgm:cxn modelId="{84364C17-6D62-4C54-BB3B-EAE964E64BA0}" type="presOf" srcId="{929BD56A-4BF5-46B6-B478-2E052F2F314D}" destId="{74D43178-F76E-430C-A8A3-4ABEDB8338D8}" srcOrd="0" destOrd="0" presId="urn:microsoft.com/office/officeart/2005/8/layout/hierarchy3"/>
    <dgm:cxn modelId="{CDC8ECDA-10CD-416C-869A-FD43278972E2}" srcId="{922EE684-D3D2-4E72-A4A3-19068421CD66}" destId="{9E075E9D-2ED2-41F1-BBA4-99264473B197}" srcOrd="2" destOrd="0" parTransId="{726036E3-5530-4FDB-B34B-16028784E207}" sibTransId="{336FB80B-28DE-4172-B3E8-FF7BCF558C3E}"/>
    <dgm:cxn modelId="{4560AA82-A619-45EE-9206-3025D57BE3AC}" srcId="{C9AC8A98-D210-4D80-89C6-BFC8BC42D69C}" destId="{0C40421B-CA0F-410F-9A2C-64D3BC2E01CE}" srcOrd="0" destOrd="0" parTransId="{B28F4969-71A7-4955-8E29-D431304813DE}" sibTransId="{6F0CFD8A-2C59-486D-ABC6-2F686DA5167C}"/>
    <dgm:cxn modelId="{3F72971D-85E4-4045-A816-636F6D1E01AC}" type="presOf" srcId="{A2F090E8-B6E7-489B-A5FC-FDAE2534EDB6}" destId="{3BDF03A5-34B6-464F-ADB9-CF756973F113}" srcOrd="0" destOrd="0" presId="urn:microsoft.com/office/officeart/2005/8/layout/hierarchy3"/>
    <dgm:cxn modelId="{F833B037-6923-4B1A-BEF0-2FF7F4DCB9B1}" type="presOf" srcId="{C135DE34-0E24-4B23-B2C8-A4B2EFB50D02}" destId="{BE5EF617-68EE-47F5-BFB5-2FA59B452BDF}" srcOrd="0" destOrd="0" presId="urn:microsoft.com/office/officeart/2005/8/layout/hierarchy3"/>
    <dgm:cxn modelId="{3AFFEA56-7624-48C4-8463-D50171B3B639}" type="presOf" srcId="{C3C5FE54-7FDF-473F-8DE1-50538672F8BB}" destId="{FC326660-4EAC-48DB-9B45-E08FF5815004}" srcOrd="0" destOrd="0" presId="urn:microsoft.com/office/officeart/2005/8/layout/hierarchy3"/>
    <dgm:cxn modelId="{4CCDFE2D-FA17-4CA8-84BA-31C3241C17AD}" srcId="{C9AC8A98-D210-4D80-89C6-BFC8BC42D69C}" destId="{A2F090E8-B6E7-489B-A5FC-FDAE2534EDB6}" srcOrd="1" destOrd="0" parTransId="{4C44A2D8-DCD9-4400-AAE6-BADD3EA96E21}" sibTransId="{1033D865-B3B1-40F5-BCEB-DEBBA2712E65}"/>
    <dgm:cxn modelId="{DF827934-3374-4C51-BFA5-54019A397435}" srcId="{F1BFACCD-A92D-4A73-A1FA-52E9255E49B9}" destId="{76537FF1-E845-420D-BA38-F38E04425195}" srcOrd="0" destOrd="0" parTransId="{D6D3616A-12BB-4A32-9130-A51ED7E06FA0}" sibTransId="{679D7A5E-F8CC-4E48-B7D9-47329189215B}"/>
    <dgm:cxn modelId="{E673DC97-603D-49CF-B612-11DDEAB9911E}" srcId="{56F9FD67-356E-4F1A-8016-734D1D529EE6}" destId="{922EE684-D3D2-4E72-A4A3-19068421CD66}" srcOrd="4" destOrd="0" parTransId="{B49304D2-82F6-463E-83AC-C1466AEE5690}" sibTransId="{FE2EEE37-EE55-423C-93B4-7009FAE925D3}"/>
    <dgm:cxn modelId="{99C26F81-24B5-429D-8ED4-F4C8F184A236}" srcId="{C9AC8A98-D210-4D80-89C6-BFC8BC42D69C}" destId="{493B3BEC-55BB-4D6E-A775-DD2910603FDD}" srcOrd="3" destOrd="0" parTransId="{D0670FAA-915A-486D-B760-99A280355064}" sibTransId="{97D5E653-BFB1-4790-BACC-FD54BB9BD9FC}"/>
    <dgm:cxn modelId="{79FCA2AD-3211-46DF-9A72-10542898BBF0}" type="presOf" srcId="{D0670FAA-915A-486D-B760-99A280355064}" destId="{2CE08916-1ACE-4866-8A21-831264164335}" srcOrd="0" destOrd="0" presId="urn:microsoft.com/office/officeart/2005/8/layout/hierarchy3"/>
    <dgm:cxn modelId="{0A5CA134-E1B0-4E6A-BA20-412720762476}" type="presOf" srcId="{E52E7E6E-4FFA-4031-A7E9-30801897FAC7}" destId="{53D970F5-2A74-4C24-B3B5-2992BFF006F3}" srcOrd="0" destOrd="0" presId="urn:microsoft.com/office/officeart/2005/8/layout/hierarchy3"/>
    <dgm:cxn modelId="{1C0D0F85-8A34-4630-B405-A563214B908A}" srcId="{C9AC8A98-D210-4D80-89C6-BFC8BC42D69C}" destId="{0492CF89-4724-4DF1-9C97-1A9852F28EB0}" srcOrd="2" destOrd="0" parTransId="{6528752D-B05D-485F-91B8-31FA1DA04697}" sibTransId="{93C5B8A2-52DC-402C-8CDC-89706690BABB}"/>
    <dgm:cxn modelId="{48E1AFF8-5DF9-4CFE-80BB-671FA7E5A0FB}" srcId="{922EE684-D3D2-4E72-A4A3-19068421CD66}" destId="{188DC86E-B808-4414-8A15-B70C53955843}" srcOrd="1" destOrd="0" parTransId="{C3C5FE54-7FDF-473F-8DE1-50538672F8BB}" sibTransId="{5CFCF168-78A4-4498-ABF0-1CB6B08E009F}"/>
    <dgm:cxn modelId="{9BFC4A11-ADA0-4825-B972-71CB81BE5E04}" type="presOf" srcId="{B28F4969-71A7-4955-8E29-D431304813DE}" destId="{7DCC9F8E-B4E1-4FAA-8AAE-DFE2B090A747}" srcOrd="0" destOrd="0" presId="urn:microsoft.com/office/officeart/2005/8/layout/hierarchy3"/>
    <dgm:cxn modelId="{76630FF5-62CE-4093-B99C-700018C474BF}" type="presOf" srcId="{A6310B66-E55C-4B5D-A2A9-C42A110D9D21}" destId="{D9A5EEB9-59F5-47F4-B945-C453CFCEE5D9}" srcOrd="0" destOrd="0" presId="urn:microsoft.com/office/officeart/2005/8/layout/hierarchy3"/>
    <dgm:cxn modelId="{F2112593-9A4E-46B9-8C9C-AA9245100D33}" type="presOf" srcId="{94260587-7BC1-4277-82E8-A7F1D5230CF7}" destId="{D58F63ED-EC08-45B1-BA7C-668F8D546EFF}" srcOrd="0" destOrd="0" presId="urn:microsoft.com/office/officeart/2005/8/layout/hierarchy3"/>
    <dgm:cxn modelId="{7F4B8121-2B85-4BA0-9167-A186CB42E17C}" type="presOf" srcId="{9AB50FAB-3F4C-4955-BC1D-AC831883951F}" destId="{7EE7B0ED-F579-4111-9EC1-5B5CD2BF7A28}" srcOrd="0" destOrd="0" presId="urn:microsoft.com/office/officeart/2005/8/layout/hierarchy3"/>
    <dgm:cxn modelId="{B65BF034-C274-4EA7-9063-C247D90D2833}" type="presOf" srcId="{922EE684-D3D2-4E72-A4A3-19068421CD66}" destId="{1E296A7E-100D-45C2-BD5B-F7361A1589FB}" srcOrd="0" destOrd="0" presId="urn:microsoft.com/office/officeart/2005/8/layout/hierarchy3"/>
    <dgm:cxn modelId="{40E8062E-F0DD-4A6C-9DC3-64F64649F01E}" type="presOf" srcId="{512017F7-A4FD-4AA6-996D-7EE27E1580EB}" destId="{552D7378-C130-45A6-A4DD-1AFEAC8DE77A}" srcOrd="0" destOrd="0" presId="urn:microsoft.com/office/officeart/2005/8/layout/hierarchy3"/>
    <dgm:cxn modelId="{D6FEAF91-4339-4F08-84D2-F03BE08B4229}" srcId="{FB5E7B96-D5C0-4769-8BDD-09D11DF35C06}" destId="{512017F7-A4FD-4AA6-996D-7EE27E1580EB}" srcOrd="1" destOrd="0" parTransId="{9198975E-D2EF-4C71-9309-7C42C67A47D4}" sibTransId="{17DC0F2A-8351-4EB9-8D14-8BB0B26F1CB0}"/>
    <dgm:cxn modelId="{53157F5E-2382-4ECB-ADA7-7DFD8EC1AB5E}" srcId="{56F9FD67-356E-4F1A-8016-734D1D529EE6}" destId="{F1BFACCD-A92D-4A73-A1FA-52E9255E49B9}" srcOrd="3" destOrd="0" parTransId="{508CDE43-6CFD-4F59-BAC0-1CB97FE02AA6}" sibTransId="{4B782550-575C-4D2C-A97C-02F5CF222131}"/>
    <dgm:cxn modelId="{8562C1B2-2ADF-4882-AB1B-8E4D4F54DDCA}" type="presOf" srcId="{0492CF89-4724-4DF1-9C97-1A9852F28EB0}" destId="{115FEB64-E821-41BA-AD64-3A7AF0AB8AFF}" srcOrd="0" destOrd="0" presId="urn:microsoft.com/office/officeart/2005/8/layout/hierarchy3"/>
    <dgm:cxn modelId="{50EAB5D9-E059-4D19-9571-9A621E20E62D}" type="presOf" srcId="{F0232581-712E-44A2-9700-81FE5E6D29C5}" destId="{C5C8A3D9-5276-44E8-B0FF-54A06A899290}" srcOrd="0" destOrd="0" presId="urn:microsoft.com/office/officeart/2005/8/layout/hierarchy3"/>
    <dgm:cxn modelId="{FF93026A-19EF-404B-BCAE-A337959635BE}" type="presOf" srcId="{FB5E7B96-D5C0-4769-8BDD-09D11DF35C06}" destId="{7F7727F2-35E8-4590-86B3-EAE05B4CA60F}" srcOrd="1" destOrd="0" presId="urn:microsoft.com/office/officeart/2005/8/layout/hierarchy3"/>
    <dgm:cxn modelId="{3B845995-A287-45EA-B8F3-B8EE42323484}" srcId="{929BD56A-4BF5-46B6-B478-2E052F2F314D}" destId="{713EC20D-C201-4CC1-AD61-D69D2DB19EC1}" srcOrd="0" destOrd="0" parTransId="{27B84312-37EA-4236-846F-44467C375232}" sibTransId="{534CBC80-D563-4FA0-AD46-3F767BC0C6D9}"/>
    <dgm:cxn modelId="{3F9A9412-D96D-4DCE-912B-7913D5CE9A5A}" type="presOf" srcId="{188DC86E-B808-4414-8A15-B70C53955843}" destId="{FCA9EF1D-B760-4A41-A481-E3362AE1EB55}" srcOrd="0" destOrd="0" presId="urn:microsoft.com/office/officeart/2005/8/layout/hierarchy3"/>
    <dgm:cxn modelId="{09EBF861-67A5-460D-BECD-E58947601E2B}" type="presOf" srcId="{922EE684-D3D2-4E72-A4A3-19068421CD66}" destId="{DCA84FF6-AC9B-466F-971D-1662592573AD}" srcOrd="1" destOrd="0" presId="urn:microsoft.com/office/officeart/2005/8/layout/hierarchy3"/>
    <dgm:cxn modelId="{33257DD3-2261-42F7-834B-73B58424FAB0}" type="presOf" srcId="{9E075E9D-2ED2-41F1-BBA4-99264473B197}" destId="{1E788D78-660B-4E16-BCF8-10FB4FAB7710}" srcOrd="0" destOrd="0" presId="urn:microsoft.com/office/officeart/2005/8/layout/hierarchy3"/>
    <dgm:cxn modelId="{CC659E7E-2312-4241-99B4-775EF28866CA}" type="presOf" srcId="{88FBEEBA-4C82-4467-A93F-F8B043947C9E}" destId="{9376B99D-F2E7-4E35-A960-D68B1EFC660E}" srcOrd="0" destOrd="0" presId="urn:microsoft.com/office/officeart/2005/8/layout/hierarchy3"/>
    <dgm:cxn modelId="{985BCB96-E408-4D9D-BFE6-26BC919D50EB}" srcId="{922EE684-D3D2-4E72-A4A3-19068421CD66}" destId="{34A09B97-A5F9-423F-B0F9-B6CEBF8D1355}" srcOrd="0" destOrd="0" parTransId="{94260587-7BC1-4277-82E8-A7F1D5230CF7}" sibTransId="{222F9E1A-419C-4A20-B573-A7A81A53C96B}"/>
    <dgm:cxn modelId="{99EFAC20-3075-43BF-A327-5D6672D79685}" type="presOf" srcId="{C9AC8A98-D210-4D80-89C6-BFC8BC42D69C}" destId="{1774E31A-F5B5-498D-8524-49301591851E}" srcOrd="1" destOrd="0" presId="urn:microsoft.com/office/officeart/2005/8/layout/hierarchy3"/>
    <dgm:cxn modelId="{EE79A9FC-EB4A-4B12-96BA-D24F132CC378}" srcId="{56F9FD67-356E-4F1A-8016-734D1D529EE6}" destId="{C9AC8A98-D210-4D80-89C6-BFC8BC42D69C}" srcOrd="0" destOrd="0" parTransId="{79ACD99D-3D2E-4B28-8C38-67A75ACCEAB6}" sibTransId="{35A13D47-3FA5-46E5-AE34-C81D3BCFA75C}"/>
    <dgm:cxn modelId="{88450DFF-9E39-4EFC-88BA-B1620AFD1D80}" type="presOf" srcId="{7EA82581-193C-4A51-9D60-0DFE7706E4C6}" destId="{82863D45-F36B-4781-91CE-0494E3DFB546}" srcOrd="0" destOrd="0" presId="urn:microsoft.com/office/officeart/2005/8/layout/hierarchy3"/>
    <dgm:cxn modelId="{5FF44709-8E30-4D52-BC27-763412539CAA}" type="presOf" srcId="{C9AC8A98-D210-4D80-89C6-BFC8BC42D69C}" destId="{77607F53-0FC3-482C-94DF-52BF537DA4BE}" srcOrd="0" destOrd="0" presId="urn:microsoft.com/office/officeart/2005/8/layout/hierarchy3"/>
    <dgm:cxn modelId="{73A43870-14D9-4AF0-8662-CFB9C0F7FCA4}" type="presOf" srcId="{34A09B97-A5F9-423F-B0F9-B6CEBF8D1355}" destId="{0A315C27-DF51-4512-A38B-ADB3A4668DAC}" srcOrd="0" destOrd="0" presId="urn:microsoft.com/office/officeart/2005/8/layout/hierarchy3"/>
    <dgm:cxn modelId="{7584720A-0CC0-4ADE-A936-04D7DB022E4D}" type="presOf" srcId="{27B84312-37EA-4236-846F-44467C375232}" destId="{A1000CFA-A233-4A6B-94C4-27BD53F499D4}" srcOrd="0" destOrd="0" presId="urn:microsoft.com/office/officeart/2005/8/layout/hierarchy3"/>
    <dgm:cxn modelId="{0681A04A-8DEB-4A45-A8B4-C28BDCDD74CD}" type="presOf" srcId="{6528752D-B05D-485F-91B8-31FA1DA04697}" destId="{7517A4F8-F2D4-4ADF-8C97-F0AD02694267}" srcOrd="0" destOrd="0" presId="urn:microsoft.com/office/officeart/2005/8/layout/hierarchy3"/>
    <dgm:cxn modelId="{93B195D6-AAC4-497D-8B4B-A9F022469F09}" type="presOf" srcId="{06E16F63-9C32-4D9A-9371-2CB2F1E5DA22}" destId="{7314FF49-B66F-4468-876C-20FFB0A2D677}" srcOrd="0" destOrd="0" presId="urn:microsoft.com/office/officeart/2005/8/layout/hierarchy3"/>
    <dgm:cxn modelId="{A4EA959C-B6BB-4A9D-82B8-462AF742D6EA}" srcId="{F1BFACCD-A92D-4A73-A1FA-52E9255E49B9}" destId="{E52E7E6E-4FFA-4031-A7E9-30801897FAC7}" srcOrd="2" destOrd="0" parTransId="{D46CA089-60CC-4865-8B6F-78FE7BFB0F03}" sibTransId="{7E8877B8-2824-4CD6-AF2D-2C29D09D1974}"/>
    <dgm:cxn modelId="{05101472-C53D-46C4-9127-F392CF83B3B6}" type="presOf" srcId="{FB5E7B96-D5C0-4769-8BDD-09D11DF35C06}" destId="{F28FC2FF-F14F-4EF6-B948-AF109877E888}" srcOrd="0" destOrd="0" presId="urn:microsoft.com/office/officeart/2005/8/layout/hierarchy3"/>
    <dgm:cxn modelId="{30FDFC52-AB8B-4E06-B237-A89241AAB7F5}" srcId="{56F9FD67-356E-4F1A-8016-734D1D529EE6}" destId="{929BD56A-4BF5-46B6-B478-2E052F2F314D}" srcOrd="2" destOrd="0" parTransId="{E8C8F553-CF78-47D6-B2AE-245A9822F57D}" sibTransId="{4FBACB1F-9B40-4FE3-9FD0-32CBF06899E5}"/>
    <dgm:cxn modelId="{33DB7BE6-F4A8-486D-A250-783CA0FE63FE}" type="presOf" srcId="{D46CA089-60CC-4865-8B6F-78FE7BFB0F03}" destId="{1917B095-9B61-4506-BF01-DDDA3128B33E}" srcOrd="0" destOrd="0" presId="urn:microsoft.com/office/officeart/2005/8/layout/hierarchy3"/>
    <dgm:cxn modelId="{6F22C218-DCF6-4C5D-97F3-4E9F0A16851E}" srcId="{922EE684-D3D2-4E72-A4A3-19068421CD66}" destId="{06E16F63-9C32-4D9A-9371-2CB2F1E5DA22}" srcOrd="3" destOrd="0" parTransId="{0EDF773A-7321-4D4A-9A0B-497B4F665DAA}" sibTransId="{92E5542C-0D7B-40D8-B0D6-6A93674095FE}"/>
    <dgm:cxn modelId="{400FD4C5-0DD2-4B09-923E-FEAF639F5724}" type="presOf" srcId="{76537FF1-E845-420D-BA38-F38E04425195}" destId="{5D28DE24-E374-4192-92EA-3D3B74AB35FB}" srcOrd="0" destOrd="0" presId="urn:microsoft.com/office/officeart/2005/8/layout/hierarchy3"/>
    <dgm:cxn modelId="{20012D16-5E9D-417A-B206-2104B372846E}" srcId="{FB5E7B96-D5C0-4769-8BDD-09D11DF35C06}" destId="{9AB50FAB-3F4C-4955-BC1D-AC831883951F}" srcOrd="0" destOrd="0" parTransId="{C135DE34-0E24-4B23-B2C8-A4B2EFB50D02}" sibTransId="{9971E6C8-E5B1-4E7F-A9D3-4E9D527E33A1}"/>
    <dgm:cxn modelId="{D41D1FB3-E3E0-4ACF-B9FB-C7F6A8E4E76C}" type="presOf" srcId="{F1BFACCD-A92D-4A73-A1FA-52E9255E49B9}" destId="{9DE4457A-65F0-48C8-9972-5824D1C1C3A3}" srcOrd="1" destOrd="0" presId="urn:microsoft.com/office/officeart/2005/8/layout/hierarchy3"/>
    <dgm:cxn modelId="{D623C148-71BB-408A-BF03-6E31A6284B66}" type="presParOf" srcId="{586E3585-FD05-422A-BD25-DF45DDC6DA00}" destId="{5EC33B17-D11A-4261-84F2-9DD1A68C6B64}" srcOrd="0" destOrd="0" presId="urn:microsoft.com/office/officeart/2005/8/layout/hierarchy3"/>
    <dgm:cxn modelId="{8E6F2E9E-82F1-4A38-8237-DCE6BF41A2D5}" type="presParOf" srcId="{5EC33B17-D11A-4261-84F2-9DD1A68C6B64}" destId="{8C891ED3-ACA6-4CCE-AB94-0C861C06F07F}" srcOrd="0" destOrd="0" presId="urn:microsoft.com/office/officeart/2005/8/layout/hierarchy3"/>
    <dgm:cxn modelId="{7D1C5C01-4EF1-4851-8004-67BBC20AA750}" type="presParOf" srcId="{8C891ED3-ACA6-4CCE-AB94-0C861C06F07F}" destId="{77607F53-0FC3-482C-94DF-52BF537DA4BE}" srcOrd="0" destOrd="0" presId="urn:microsoft.com/office/officeart/2005/8/layout/hierarchy3"/>
    <dgm:cxn modelId="{C3733EDF-DA37-4D07-AD5B-D6549D146D3A}" type="presParOf" srcId="{8C891ED3-ACA6-4CCE-AB94-0C861C06F07F}" destId="{1774E31A-F5B5-498D-8524-49301591851E}" srcOrd="1" destOrd="0" presId="urn:microsoft.com/office/officeart/2005/8/layout/hierarchy3"/>
    <dgm:cxn modelId="{58448DDE-E3F3-49D6-A856-5F477CC1E35E}" type="presParOf" srcId="{5EC33B17-D11A-4261-84F2-9DD1A68C6B64}" destId="{5DD45EC0-5B76-41BB-A6AB-1F9F7356F529}" srcOrd="1" destOrd="0" presId="urn:microsoft.com/office/officeart/2005/8/layout/hierarchy3"/>
    <dgm:cxn modelId="{22DB0AFB-4856-488C-8C79-F56EA0355650}" type="presParOf" srcId="{5DD45EC0-5B76-41BB-A6AB-1F9F7356F529}" destId="{7DCC9F8E-B4E1-4FAA-8AAE-DFE2B090A747}" srcOrd="0" destOrd="0" presId="urn:microsoft.com/office/officeart/2005/8/layout/hierarchy3"/>
    <dgm:cxn modelId="{0994FF8E-67F3-47C5-AC4A-DF130A1518D1}" type="presParOf" srcId="{5DD45EC0-5B76-41BB-A6AB-1F9F7356F529}" destId="{A934595D-AF29-40F7-9CD1-D41677281F3E}" srcOrd="1" destOrd="0" presId="urn:microsoft.com/office/officeart/2005/8/layout/hierarchy3"/>
    <dgm:cxn modelId="{C4D0BDE9-3DB4-4C6C-B03C-76B2F13CBE6F}" type="presParOf" srcId="{5DD45EC0-5B76-41BB-A6AB-1F9F7356F529}" destId="{0E7CDDF1-1C6E-4DE3-941F-03D21AAA712D}" srcOrd="2" destOrd="0" presId="urn:microsoft.com/office/officeart/2005/8/layout/hierarchy3"/>
    <dgm:cxn modelId="{97177833-AB3F-485F-93D2-DCD8F1C6FA22}" type="presParOf" srcId="{5DD45EC0-5B76-41BB-A6AB-1F9F7356F529}" destId="{3BDF03A5-34B6-464F-ADB9-CF756973F113}" srcOrd="3" destOrd="0" presId="urn:microsoft.com/office/officeart/2005/8/layout/hierarchy3"/>
    <dgm:cxn modelId="{14B05D7B-2987-44AA-B9DD-814594C6206F}" type="presParOf" srcId="{5DD45EC0-5B76-41BB-A6AB-1F9F7356F529}" destId="{7517A4F8-F2D4-4ADF-8C97-F0AD02694267}" srcOrd="4" destOrd="0" presId="urn:microsoft.com/office/officeart/2005/8/layout/hierarchy3"/>
    <dgm:cxn modelId="{78E7A309-95EF-480F-A4D6-B6D50D50F6B1}" type="presParOf" srcId="{5DD45EC0-5B76-41BB-A6AB-1F9F7356F529}" destId="{115FEB64-E821-41BA-AD64-3A7AF0AB8AFF}" srcOrd="5" destOrd="0" presId="urn:microsoft.com/office/officeart/2005/8/layout/hierarchy3"/>
    <dgm:cxn modelId="{512C1D75-7291-4E60-8B37-F2747A303117}" type="presParOf" srcId="{5DD45EC0-5B76-41BB-A6AB-1F9F7356F529}" destId="{2CE08916-1ACE-4866-8A21-831264164335}" srcOrd="6" destOrd="0" presId="urn:microsoft.com/office/officeart/2005/8/layout/hierarchy3"/>
    <dgm:cxn modelId="{5265B2C8-9913-4E6E-AED3-7D515DF8FCA1}" type="presParOf" srcId="{5DD45EC0-5B76-41BB-A6AB-1F9F7356F529}" destId="{FABF7165-1E18-429D-A216-C6E32491092D}" srcOrd="7" destOrd="0" presId="urn:microsoft.com/office/officeart/2005/8/layout/hierarchy3"/>
    <dgm:cxn modelId="{F0594659-BB6C-4C36-8BDA-812144FDFB96}" type="presParOf" srcId="{586E3585-FD05-422A-BD25-DF45DDC6DA00}" destId="{77EC748A-C1B0-4696-881C-D55E7C7C3B8F}" srcOrd="1" destOrd="0" presId="urn:microsoft.com/office/officeart/2005/8/layout/hierarchy3"/>
    <dgm:cxn modelId="{77D16B26-6640-4FC4-BEAA-8458F2FCB160}" type="presParOf" srcId="{77EC748A-C1B0-4696-881C-D55E7C7C3B8F}" destId="{A99F161C-A4FD-441B-9F38-BA5695B896CE}" srcOrd="0" destOrd="0" presId="urn:microsoft.com/office/officeart/2005/8/layout/hierarchy3"/>
    <dgm:cxn modelId="{8C2B8882-4C52-475A-93FB-D13E81E62806}" type="presParOf" srcId="{A99F161C-A4FD-441B-9F38-BA5695B896CE}" destId="{F28FC2FF-F14F-4EF6-B948-AF109877E888}" srcOrd="0" destOrd="0" presId="urn:microsoft.com/office/officeart/2005/8/layout/hierarchy3"/>
    <dgm:cxn modelId="{4FA36E7D-4294-48A8-B9FA-4A6AC4CCDA5A}" type="presParOf" srcId="{A99F161C-A4FD-441B-9F38-BA5695B896CE}" destId="{7F7727F2-35E8-4590-86B3-EAE05B4CA60F}" srcOrd="1" destOrd="0" presId="urn:microsoft.com/office/officeart/2005/8/layout/hierarchy3"/>
    <dgm:cxn modelId="{ACC4BA4F-F6D4-4EA6-AD1C-FBCD9425D4CD}" type="presParOf" srcId="{77EC748A-C1B0-4696-881C-D55E7C7C3B8F}" destId="{FD4B77D8-1416-42C3-ADF9-FF036A0BB334}" srcOrd="1" destOrd="0" presId="urn:microsoft.com/office/officeart/2005/8/layout/hierarchy3"/>
    <dgm:cxn modelId="{A41F8CAE-58AA-4300-BCDE-45D2596BB5CD}" type="presParOf" srcId="{FD4B77D8-1416-42C3-ADF9-FF036A0BB334}" destId="{BE5EF617-68EE-47F5-BFB5-2FA59B452BDF}" srcOrd="0" destOrd="0" presId="urn:microsoft.com/office/officeart/2005/8/layout/hierarchy3"/>
    <dgm:cxn modelId="{15F8A2EA-49D1-456D-A8C6-99E6ACFB63AA}" type="presParOf" srcId="{FD4B77D8-1416-42C3-ADF9-FF036A0BB334}" destId="{7EE7B0ED-F579-4111-9EC1-5B5CD2BF7A28}" srcOrd="1" destOrd="0" presId="urn:microsoft.com/office/officeart/2005/8/layout/hierarchy3"/>
    <dgm:cxn modelId="{8393E079-144E-457E-9274-DB7ACA1517E7}" type="presParOf" srcId="{FD4B77D8-1416-42C3-ADF9-FF036A0BB334}" destId="{1F21075C-2723-4205-BB65-AC2AF46177D4}" srcOrd="2" destOrd="0" presId="urn:microsoft.com/office/officeart/2005/8/layout/hierarchy3"/>
    <dgm:cxn modelId="{B4CBE7A4-9BE5-4AA6-8716-B671D64DFFE0}" type="presParOf" srcId="{FD4B77D8-1416-42C3-ADF9-FF036A0BB334}" destId="{552D7378-C130-45A6-A4DD-1AFEAC8DE77A}" srcOrd="3" destOrd="0" presId="urn:microsoft.com/office/officeart/2005/8/layout/hierarchy3"/>
    <dgm:cxn modelId="{6853D488-577C-483B-8D53-2E5291D0EECA}" type="presParOf" srcId="{586E3585-FD05-422A-BD25-DF45DDC6DA00}" destId="{3F834ED0-2DB4-4EE4-9663-713BAD2C9405}" srcOrd="2" destOrd="0" presId="urn:microsoft.com/office/officeart/2005/8/layout/hierarchy3"/>
    <dgm:cxn modelId="{66AF355C-7975-4806-A751-3445E4A41F3E}" type="presParOf" srcId="{3F834ED0-2DB4-4EE4-9663-713BAD2C9405}" destId="{A204D68E-DDC3-49A7-956D-D9E443AB671E}" srcOrd="0" destOrd="0" presId="urn:microsoft.com/office/officeart/2005/8/layout/hierarchy3"/>
    <dgm:cxn modelId="{550BF2D5-B336-44D0-898B-ADAAA9A3BD49}" type="presParOf" srcId="{A204D68E-DDC3-49A7-956D-D9E443AB671E}" destId="{74D43178-F76E-430C-A8A3-4ABEDB8338D8}" srcOrd="0" destOrd="0" presId="urn:microsoft.com/office/officeart/2005/8/layout/hierarchy3"/>
    <dgm:cxn modelId="{96EF3F05-A6C2-49B1-B89A-EEB011FF6974}" type="presParOf" srcId="{A204D68E-DDC3-49A7-956D-D9E443AB671E}" destId="{3B55331F-CCB9-4B29-8D70-A347DED15096}" srcOrd="1" destOrd="0" presId="urn:microsoft.com/office/officeart/2005/8/layout/hierarchy3"/>
    <dgm:cxn modelId="{01C47890-672E-4334-849A-85642196B09B}" type="presParOf" srcId="{3F834ED0-2DB4-4EE4-9663-713BAD2C9405}" destId="{AE3A870E-6BB3-43D7-A23B-154F21FC0D97}" srcOrd="1" destOrd="0" presId="urn:microsoft.com/office/officeart/2005/8/layout/hierarchy3"/>
    <dgm:cxn modelId="{BB7A1BDC-755B-4B63-8F1A-FD6FD4DB5E8F}" type="presParOf" srcId="{AE3A870E-6BB3-43D7-A23B-154F21FC0D97}" destId="{A1000CFA-A233-4A6B-94C4-27BD53F499D4}" srcOrd="0" destOrd="0" presId="urn:microsoft.com/office/officeart/2005/8/layout/hierarchy3"/>
    <dgm:cxn modelId="{1D4C693F-0321-4625-890F-9DF134471316}" type="presParOf" srcId="{AE3A870E-6BB3-43D7-A23B-154F21FC0D97}" destId="{0CC5CA38-6063-4BB4-A06C-EF58E0D92F91}" srcOrd="1" destOrd="0" presId="urn:microsoft.com/office/officeart/2005/8/layout/hierarchy3"/>
    <dgm:cxn modelId="{EE4F4F6E-08AF-4142-AB00-98781952DD77}" type="presParOf" srcId="{AE3A870E-6BB3-43D7-A23B-154F21FC0D97}" destId="{82863D45-F36B-4781-91CE-0494E3DFB546}" srcOrd="2" destOrd="0" presId="urn:microsoft.com/office/officeart/2005/8/layout/hierarchy3"/>
    <dgm:cxn modelId="{C43F13E4-8707-44BE-A284-B3B44F3A55E1}" type="presParOf" srcId="{AE3A870E-6BB3-43D7-A23B-154F21FC0D97}" destId="{31919597-7C15-4912-B1B5-70F02021F983}" srcOrd="3" destOrd="0" presId="urn:microsoft.com/office/officeart/2005/8/layout/hierarchy3"/>
    <dgm:cxn modelId="{ECE5DDBA-AB6D-4766-A9CE-D7D4E5C4D52C}" type="presParOf" srcId="{AE3A870E-6BB3-43D7-A23B-154F21FC0D97}" destId="{C5C8A3D9-5276-44E8-B0FF-54A06A899290}" srcOrd="4" destOrd="0" presId="urn:microsoft.com/office/officeart/2005/8/layout/hierarchy3"/>
    <dgm:cxn modelId="{8CD44542-4393-408B-B1B5-A60493856B30}" type="presParOf" srcId="{AE3A870E-6BB3-43D7-A23B-154F21FC0D97}" destId="{D9A5EEB9-59F5-47F4-B945-C453CFCEE5D9}" srcOrd="5" destOrd="0" presId="urn:microsoft.com/office/officeart/2005/8/layout/hierarchy3"/>
    <dgm:cxn modelId="{E3713358-D24C-498C-95CB-B66364209F82}" type="presParOf" srcId="{586E3585-FD05-422A-BD25-DF45DDC6DA00}" destId="{4E433A9C-A1A6-4930-A9CF-400E6BCB7007}" srcOrd="3" destOrd="0" presId="urn:microsoft.com/office/officeart/2005/8/layout/hierarchy3"/>
    <dgm:cxn modelId="{612B2BF5-91B1-4269-A1FA-1A3CBF9A83D7}" type="presParOf" srcId="{4E433A9C-A1A6-4930-A9CF-400E6BCB7007}" destId="{2AF72860-E464-411F-A27D-70630CA9DB7D}" srcOrd="0" destOrd="0" presId="urn:microsoft.com/office/officeart/2005/8/layout/hierarchy3"/>
    <dgm:cxn modelId="{97C2C13B-552A-419A-A28F-03B87C420188}" type="presParOf" srcId="{2AF72860-E464-411F-A27D-70630CA9DB7D}" destId="{FF6DBDEB-353A-4D2B-9B68-63775BD58CCB}" srcOrd="0" destOrd="0" presId="urn:microsoft.com/office/officeart/2005/8/layout/hierarchy3"/>
    <dgm:cxn modelId="{D50D3DB8-495B-4B00-AF08-1F5E41029F30}" type="presParOf" srcId="{2AF72860-E464-411F-A27D-70630CA9DB7D}" destId="{9DE4457A-65F0-48C8-9972-5824D1C1C3A3}" srcOrd="1" destOrd="0" presId="urn:microsoft.com/office/officeart/2005/8/layout/hierarchy3"/>
    <dgm:cxn modelId="{81A3408A-8B47-4279-8BB8-EFB0A306C47B}" type="presParOf" srcId="{4E433A9C-A1A6-4930-A9CF-400E6BCB7007}" destId="{843F0778-B3C1-45F2-8048-87711CB6635F}" srcOrd="1" destOrd="0" presId="urn:microsoft.com/office/officeart/2005/8/layout/hierarchy3"/>
    <dgm:cxn modelId="{C20CA8DF-DDE6-4808-937B-FBEAB6BB38E9}" type="presParOf" srcId="{843F0778-B3C1-45F2-8048-87711CB6635F}" destId="{E9BF45D0-2835-451C-B060-4D4EFC6FFB08}" srcOrd="0" destOrd="0" presId="urn:microsoft.com/office/officeart/2005/8/layout/hierarchy3"/>
    <dgm:cxn modelId="{EDE58076-AF72-4152-BA1D-87C339009358}" type="presParOf" srcId="{843F0778-B3C1-45F2-8048-87711CB6635F}" destId="{5D28DE24-E374-4192-92EA-3D3B74AB35FB}" srcOrd="1" destOrd="0" presId="urn:microsoft.com/office/officeart/2005/8/layout/hierarchy3"/>
    <dgm:cxn modelId="{41AC7E9F-102A-43F3-A970-66344F0B7866}" type="presParOf" srcId="{843F0778-B3C1-45F2-8048-87711CB6635F}" destId="{9376B99D-F2E7-4E35-A960-D68B1EFC660E}" srcOrd="2" destOrd="0" presId="urn:microsoft.com/office/officeart/2005/8/layout/hierarchy3"/>
    <dgm:cxn modelId="{9A6BA69E-A6ED-48BB-B0D3-881ED8E2BB50}" type="presParOf" srcId="{843F0778-B3C1-45F2-8048-87711CB6635F}" destId="{F233C173-EDAC-4853-B459-985590F8645D}" srcOrd="3" destOrd="0" presId="urn:microsoft.com/office/officeart/2005/8/layout/hierarchy3"/>
    <dgm:cxn modelId="{B872D6A1-F5B5-42E5-BDC4-1382A3860237}" type="presParOf" srcId="{843F0778-B3C1-45F2-8048-87711CB6635F}" destId="{1917B095-9B61-4506-BF01-DDDA3128B33E}" srcOrd="4" destOrd="0" presId="urn:microsoft.com/office/officeart/2005/8/layout/hierarchy3"/>
    <dgm:cxn modelId="{371F8FED-C3C8-4844-9F08-B171D47A06B1}" type="presParOf" srcId="{843F0778-B3C1-45F2-8048-87711CB6635F}" destId="{53D970F5-2A74-4C24-B3B5-2992BFF006F3}" srcOrd="5" destOrd="0" presId="urn:microsoft.com/office/officeart/2005/8/layout/hierarchy3"/>
    <dgm:cxn modelId="{15D6F57A-CC25-4CCF-97FB-742A7FBB3D7F}" type="presParOf" srcId="{586E3585-FD05-422A-BD25-DF45DDC6DA00}" destId="{D43EC193-07E7-4AD2-AC37-584040F39EB7}" srcOrd="4" destOrd="0" presId="urn:microsoft.com/office/officeart/2005/8/layout/hierarchy3"/>
    <dgm:cxn modelId="{D2080F30-5CE6-4E07-97B6-3DF89D5B2DE9}" type="presParOf" srcId="{D43EC193-07E7-4AD2-AC37-584040F39EB7}" destId="{A57BE3E7-7165-4CAC-BABB-0890371BB7BB}" srcOrd="0" destOrd="0" presId="urn:microsoft.com/office/officeart/2005/8/layout/hierarchy3"/>
    <dgm:cxn modelId="{F3D6463D-E708-4354-A6A3-CD8FE4934523}" type="presParOf" srcId="{A57BE3E7-7165-4CAC-BABB-0890371BB7BB}" destId="{1E296A7E-100D-45C2-BD5B-F7361A1589FB}" srcOrd="0" destOrd="0" presId="urn:microsoft.com/office/officeart/2005/8/layout/hierarchy3"/>
    <dgm:cxn modelId="{877EF5DA-6D71-47CF-B555-83F88616D770}" type="presParOf" srcId="{A57BE3E7-7165-4CAC-BABB-0890371BB7BB}" destId="{DCA84FF6-AC9B-466F-971D-1662592573AD}" srcOrd="1" destOrd="0" presId="urn:microsoft.com/office/officeart/2005/8/layout/hierarchy3"/>
    <dgm:cxn modelId="{EAD37CDD-B60F-4C68-9F3D-9C0C350F9FBC}" type="presParOf" srcId="{D43EC193-07E7-4AD2-AC37-584040F39EB7}" destId="{3FF73B6E-6DE2-4CF4-A92D-E842451D0A94}" srcOrd="1" destOrd="0" presId="urn:microsoft.com/office/officeart/2005/8/layout/hierarchy3"/>
    <dgm:cxn modelId="{8309C314-9F3C-4D08-8B2D-61C1BFE6AEA8}" type="presParOf" srcId="{3FF73B6E-6DE2-4CF4-A92D-E842451D0A94}" destId="{D58F63ED-EC08-45B1-BA7C-668F8D546EFF}" srcOrd="0" destOrd="0" presId="urn:microsoft.com/office/officeart/2005/8/layout/hierarchy3"/>
    <dgm:cxn modelId="{9561D4BA-FBDA-412D-AAE7-3F1E9C066EF2}" type="presParOf" srcId="{3FF73B6E-6DE2-4CF4-A92D-E842451D0A94}" destId="{0A315C27-DF51-4512-A38B-ADB3A4668DAC}" srcOrd="1" destOrd="0" presId="urn:microsoft.com/office/officeart/2005/8/layout/hierarchy3"/>
    <dgm:cxn modelId="{E51BD112-2CDD-4C12-9E3C-B115CB54EEA1}" type="presParOf" srcId="{3FF73B6E-6DE2-4CF4-A92D-E842451D0A94}" destId="{FC326660-4EAC-48DB-9B45-E08FF5815004}" srcOrd="2" destOrd="0" presId="urn:microsoft.com/office/officeart/2005/8/layout/hierarchy3"/>
    <dgm:cxn modelId="{952E0FDA-0861-47BA-B64D-C3CAAF9ACB31}" type="presParOf" srcId="{3FF73B6E-6DE2-4CF4-A92D-E842451D0A94}" destId="{FCA9EF1D-B760-4A41-A481-E3362AE1EB55}" srcOrd="3" destOrd="0" presId="urn:microsoft.com/office/officeart/2005/8/layout/hierarchy3"/>
    <dgm:cxn modelId="{EFB23CD8-B1E4-4DB0-B079-83D27476A465}" type="presParOf" srcId="{3FF73B6E-6DE2-4CF4-A92D-E842451D0A94}" destId="{39C71679-89DD-488C-A0C7-F616E0EEB498}" srcOrd="4" destOrd="0" presId="urn:microsoft.com/office/officeart/2005/8/layout/hierarchy3"/>
    <dgm:cxn modelId="{7A0163E9-2542-4CDE-BE64-CBAE61F851AC}" type="presParOf" srcId="{3FF73B6E-6DE2-4CF4-A92D-E842451D0A94}" destId="{1E788D78-660B-4E16-BCF8-10FB4FAB7710}" srcOrd="5" destOrd="0" presId="urn:microsoft.com/office/officeart/2005/8/layout/hierarchy3"/>
    <dgm:cxn modelId="{4FD0AAD4-2B46-45E6-BD0A-4DD22AC32082}" type="presParOf" srcId="{3FF73B6E-6DE2-4CF4-A92D-E842451D0A94}" destId="{97ED1A5E-5305-45D6-AB34-DFC82DC945CD}" srcOrd="6" destOrd="0" presId="urn:microsoft.com/office/officeart/2005/8/layout/hierarchy3"/>
    <dgm:cxn modelId="{DC908FEC-5717-4600-B2AB-67DB534C2919}" type="presParOf" srcId="{3FF73B6E-6DE2-4CF4-A92D-E842451D0A94}" destId="{7314FF49-B66F-4468-876C-20FFB0A2D67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B022FE-9198-423C-8093-39FF84D53805}" type="doc">
      <dgm:prSet loTypeId="urn:microsoft.com/office/officeart/2008/layout/PictureStrips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3DA3A137-2511-45BD-A07F-D0DED9AC2908}">
      <dgm:prSet phldrT="[Text]"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Government documents </a:t>
          </a:r>
          <a:endParaRPr lang="en-CA" dirty="0"/>
        </a:p>
      </dgm:t>
    </dgm:pt>
    <dgm:pt modelId="{ED3181EE-7169-4F22-9131-98829664EA36}" type="parTrans" cxnId="{8541724F-0FBE-4F57-8E2D-7542257EBA60}">
      <dgm:prSet/>
      <dgm:spPr/>
      <dgm:t>
        <a:bodyPr/>
        <a:lstStyle/>
        <a:p>
          <a:endParaRPr lang="en-CA"/>
        </a:p>
      </dgm:t>
    </dgm:pt>
    <dgm:pt modelId="{827A2B9F-9BF1-48E4-AE80-E017A7865366}" type="sibTrans" cxnId="{8541724F-0FBE-4F57-8E2D-7542257EBA60}">
      <dgm:prSet/>
      <dgm:spPr/>
      <dgm:t>
        <a:bodyPr/>
        <a:lstStyle/>
        <a:p>
          <a:endParaRPr lang="en-CA"/>
        </a:p>
      </dgm:t>
    </dgm:pt>
    <dgm:pt modelId="{386F839C-F180-4461-9BD4-3F9C5961DAED}">
      <dgm:prSet phldrT="[Text]"/>
      <dgm:spPr/>
      <dgm:t>
        <a:bodyPr/>
        <a:lstStyle/>
        <a:p>
          <a:r>
            <a:rPr lang="en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Law, regulation, and policies  </a:t>
          </a:r>
          <a:endParaRPr lang="en-CA" dirty="0"/>
        </a:p>
      </dgm:t>
    </dgm:pt>
    <dgm:pt modelId="{EF6F8B5D-AB66-4338-AB43-2144B998359F}" type="parTrans" cxnId="{ADA93767-CF54-41DE-A7A4-AF636C3F3AC3}">
      <dgm:prSet/>
      <dgm:spPr/>
      <dgm:t>
        <a:bodyPr/>
        <a:lstStyle/>
        <a:p>
          <a:endParaRPr lang="en-CA"/>
        </a:p>
      </dgm:t>
    </dgm:pt>
    <dgm:pt modelId="{90AA0434-74ED-48DB-9805-05F904A86045}" type="sibTrans" cxnId="{ADA93767-CF54-41DE-A7A4-AF636C3F3AC3}">
      <dgm:prSet/>
      <dgm:spPr/>
      <dgm:t>
        <a:bodyPr/>
        <a:lstStyle/>
        <a:p>
          <a:endParaRPr lang="en-CA"/>
        </a:p>
      </dgm:t>
    </dgm:pt>
    <dgm:pt modelId="{634B57FF-1D69-41DE-AFE6-64092118B642}">
      <dgm:prSet phldrT="[Text]"/>
      <dgm:spPr/>
      <dgm:t>
        <a:bodyPr/>
        <a:lstStyle/>
        <a:p>
          <a:r>
            <a:rPr lang="en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In-depth </a:t>
          </a:r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interviews </a:t>
          </a:r>
          <a:endParaRPr lang="en-CA" dirty="0"/>
        </a:p>
      </dgm:t>
    </dgm:pt>
    <dgm:pt modelId="{7BDBFB05-61FC-4E0C-8C46-9187570C91A8}" type="parTrans" cxnId="{6F0EC7EF-487D-4E6E-8BC5-F8EAE8BC79B5}">
      <dgm:prSet/>
      <dgm:spPr/>
      <dgm:t>
        <a:bodyPr/>
        <a:lstStyle/>
        <a:p>
          <a:endParaRPr lang="en-CA"/>
        </a:p>
      </dgm:t>
    </dgm:pt>
    <dgm:pt modelId="{AB76075B-4551-46D7-AE16-C524B9A839BE}" type="sibTrans" cxnId="{6F0EC7EF-487D-4E6E-8BC5-F8EAE8BC79B5}">
      <dgm:prSet/>
      <dgm:spPr/>
      <dgm:t>
        <a:bodyPr/>
        <a:lstStyle/>
        <a:p>
          <a:endParaRPr lang="en-CA"/>
        </a:p>
      </dgm:t>
    </dgm:pt>
    <dgm:pt modelId="{5FD5CA83-8859-429E-B783-E97659B4D981}">
      <dgm:prSet phldrT="[Text]"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Local /Provincial Government</a:t>
          </a:r>
          <a:endParaRPr lang="en-CA" dirty="0"/>
        </a:p>
      </dgm:t>
    </dgm:pt>
    <dgm:pt modelId="{2FA5F249-4337-48B1-AD0D-3658AB4EB00C}" type="parTrans" cxnId="{C81FC79E-03FF-4033-A135-2775455F926F}">
      <dgm:prSet/>
      <dgm:spPr/>
      <dgm:t>
        <a:bodyPr/>
        <a:lstStyle/>
        <a:p>
          <a:endParaRPr lang="en-CA"/>
        </a:p>
      </dgm:t>
    </dgm:pt>
    <dgm:pt modelId="{45C05ED9-0276-404A-8426-0F6142843750}" type="sibTrans" cxnId="{C81FC79E-03FF-4033-A135-2775455F926F}">
      <dgm:prSet/>
      <dgm:spPr/>
      <dgm:t>
        <a:bodyPr/>
        <a:lstStyle/>
        <a:p>
          <a:endParaRPr lang="en-CA"/>
        </a:p>
      </dgm:t>
    </dgm:pt>
    <dgm:pt modelId="{FEABCB3C-3151-41E3-8073-5D7DC3DC8162}">
      <dgm:prSet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Public documents</a:t>
          </a:r>
        </a:p>
      </dgm:t>
    </dgm:pt>
    <dgm:pt modelId="{521C850C-7668-4542-BBCB-8C8D5CC965CB}" type="parTrans" cxnId="{D8BC5083-3BEA-4C83-965C-F1D75F77264F}">
      <dgm:prSet/>
      <dgm:spPr/>
      <dgm:t>
        <a:bodyPr/>
        <a:lstStyle/>
        <a:p>
          <a:endParaRPr lang="en-CA"/>
        </a:p>
      </dgm:t>
    </dgm:pt>
    <dgm:pt modelId="{2ED8FE3D-3E43-4772-BBB3-EDDB2714B5BA}" type="sibTrans" cxnId="{D8BC5083-3BEA-4C83-965C-F1D75F77264F}">
      <dgm:prSet/>
      <dgm:spPr/>
      <dgm:t>
        <a:bodyPr/>
        <a:lstStyle/>
        <a:p>
          <a:endParaRPr lang="en-CA"/>
        </a:p>
      </dgm:t>
    </dgm:pt>
    <dgm:pt modelId="{F00E79BE-3DFC-484F-871B-F03D0C2B6CB0}">
      <dgm:prSet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Observations </a:t>
          </a:r>
        </a:p>
      </dgm:t>
    </dgm:pt>
    <dgm:pt modelId="{9294FE78-3D5C-4EEB-8802-0E5F185213D5}" type="parTrans" cxnId="{2F78D666-DB15-48F5-B5E8-A7300F8BA84F}">
      <dgm:prSet/>
      <dgm:spPr/>
      <dgm:t>
        <a:bodyPr/>
        <a:lstStyle/>
        <a:p>
          <a:endParaRPr lang="en-CA"/>
        </a:p>
      </dgm:t>
    </dgm:pt>
    <dgm:pt modelId="{0C8789D8-717C-4142-9ECC-163F5276A425}" type="sibTrans" cxnId="{2F78D666-DB15-48F5-B5E8-A7300F8BA84F}">
      <dgm:prSet/>
      <dgm:spPr/>
      <dgm:t>
        <a:bodyPr/>
        <a:lstStyle/>
        <a:p>
          <a:endParaRPr lang="en-CA"/>
        </a:p>
      </dgm:t>
    </dgm:pt>
    <dgm:pt modelId="{FE86A723-BAC7-4D67-8B5C-0F91A93D52D5}">
      <dgm:prSet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Regional planning </a:t>
          </a:r>
          <a:r>
            <a:rPr lang="en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documents</a:t>
          </a:r>
          <a:endParaRPr lang="en-C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7D6E32-6AD5-422A-BA92-7FC68557E0B2}" type="parTrans" cxnId="{C33F4B03-397C-4D40-BC98-6F4A72099EB6}">
      <dgm:prSet/>
      <dgm:spPr/>
      <dgm:t>
        <a:bodyPr/>
        <a:lstStyle/>
        <a:p>
          <a:endParaRPr lang="en-CA"/>
        </a:p>
      </dgm:t>
    </dgm:pt>
    <dgm:pt modelId="{73C1014C-2EE8-4363-AD55-F7622C2DD333}" type="sibTrans" cxnId="{C33F4B03-397C-4D40-BC98-6F4A72099EB6}">
      <dgm:prSet/>
      <dgm:spPr/>
      <dgm:t>
        <a:bodyPr/>
        <a:lstStyle/>
        <a:p>
          <a:endParaRPr lang="en-CA"/>
        </a:p>
      </dgm:t>
    </dgm:pt>
    <dgm:pt modelId="{1F5989EC-49AF-415A-AE95-FFF8B78FEF5E}">
      <dgm:prSet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Regional Advisory Council </a:t>
          </a:r>
        </a:p>
      </dgm:t>
    </dgm:pt>
    <dgm:pt modelId="{75C12BA1-30CE-4DB5-B74A-1A7C2DB10ADD}" type="parTrans" cxnId="{B405CA53-3A49-4266-9E9C-63C838C1D757}">
      <dgm:prSet/>
      <dgm:spPr/>
      <dgm:t>
        <a:bodyPr/>
        <a:lstStyle/>
        <a:p>
          <a:endParaRPr lang="en-CA"/>
        </a:p>
      </dgm:t>
    </dgm:pt>
    <dgm:pt modelId="{26265434-42A8-4C90-B3E9-7D85713B2536}" type="sibTrans" cxnId="{B405CA53-3A49-4266-9E9C-63C838C1D757}">
      <dgm:prSet/>
      <dgm:spPr/>
      <dgm:t>
        <a:bodyPr/>
        <a:lstStyle/>
        <a:p>
          <a:endParaRPr lang="en-CA"/>
        </a:p>
      </dgm:t>
    </dgm:pt>
    <dgm:pt modelId="{0BB49A02-0ED6-47C7-95C4-FBBFAB773C5D}">
      <dgm:prSet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Stakeholder </a:t>
          </a:r>
        </a:p>
      </dgm:t>
    </dgm:pt>
    <dgm:pt modelId="{16172809-ABB9-40CB-82EE-B95A67A8BA0E}" type="parTrans" cxnId="{90BB5F3A-057A-41EA-87A4-2B9BF94BD91D}">
      <dgm:prSet/>
      <dgm:spPr/>
      <dgm:t>
        <a:bodyPr/>
        <a:lstStyle/>
        <a:p>
          <a:endParaRPr lang="en-CA"/>
        </a:p>
      </dgm:t>
    </dgm:pt>
    <dgm:pt modelId="{E9674927-17C3-49CE-BA16-FF3415E62B0B}" type="sibTrans" cxnId="{90BB5F3A-057A-41EA-87A4-2B9BF94BD91D}">
      <dgm:prSet/>
      <dgm:spPr/>
      <dgm:t>
        <a:bodyPr/>
        <a:lstStyle/>
        <a:p>
          <a:endParaRPr lang="en-CA"/>
        </a:p>
      </dgm:t>
    </dgm:pt>
    <dgm:pt modelId="{03E8E2E0-CB96-42AF-BE7B-EBD8F5353BCF}">
      <dgm:prSet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Blog Posts</a:t>
          </a:r>
        </a:p>
      </dgm:t>
    </dgm:pt>
    <dgm:pt modelId="{730B7864-20BA-4A41-9DAF-0B0A909926C6}" type="parTrans" cxnId="{A188D2C4-2A38-4BEA-8D19-B633F327550D}">
      <dgm:prSet/>
      <dgm:spPr/>
      <dgm:t>
        <a:bodyPr/>
        <a:lstStyle/>
        <a:p>
          <a:endParaRPr lang="en-CA"/>
        </a:p>
      </dgm:t>
    </dgm:pt>
    <dgm:pt modelId="{EE7441F4-B4AE-4E32-9B10-6606130CDFDC}" type="sibTrans" cxnId="{A188D2C4-2A38-4BEA-8D19-B633F327550D}">
      <dgm:prSet/>
      <dgm:spPr/>
      <dgm:t>
        <a:bodyPr/>
        <a:lstStyle/>
        <a:p>
          <a:endParaRPr lang="en-CA"/>
        </a:p>
      </dgm:t>
    </dgm:pt>
    <dgm:pt modelId="{BE3AB9D3-F485-4256-8C17-A99D23B77E46}">
      <dgm:prSet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Websites</a:t>
          </a:r>
        </a:p>
      </dgm:t>
    </dgm:pt>
    <dgm:pt modelId="{4BB5E679-B7DB-401B-8071-F95363FC65D7}" type="parTrans" cxnId="{CC8CCC44-9112-4105-90D7-29E1BD0D452C}">
      <dgm:prSet/>
      <dgm:spPr/>
      <dgm:t>
        <a:bodyPr/>
        <a:lstStyle/>
        <a:p>
          <a:endParaRPr lang="en-CA"/>
        </a:p>
      </dgm:t>
    </dgm:pt>
    <dgm:pt modelId="{A35883E9-BDE1-40AE-822D-4A97028D6457}" type="sibTrans" cxnId="{CC8CCC44-9112-4105-90D7-29E1BD0D452C}">
      <dgm:prSet/>
      <dgm:spPr/>
      <dgm:t>
        <a:bodyPr/>
        <a:lstStyle/>
        <a:p>
          <a:endParaRPr lang="en-CA"/>
        </a:p>
      </dgm:t>
    </dgm:pt>
    <dgm:pt modelId="{4D54E71E-7722-4F91-BBC8-DDA59061A60C}">
      <dgm:prSet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Stakeholders meeting </a:t>
          </a:r>
        </a:p>
      </dgm:t>
    </dgm:pt>
    <dgm:pt modelId="{6785926D-08A7-4EF1-B16B-EB9D50A2F2BF}" type="parTrans" cxnId="{530FFEC5-CE70-4078-9623-DDDCACB5BD44}">
      <dgm:prSet/>
      <dgm:spPr/>
      <dgm:t>
        <a:bodyPr/>
        <a:lstStyle/>
        <a:p>
          <a:endParaRPr lang="en-CA"/>
        </a:p>
      </dgm:t>
    </dgm:pt>
    <dgm:pt modelId="{4EFA1202-888F-42B9-9EC2-A3E5D3314B5E}" type="sibTrans" cxnId="{530FFEC5-CE70-4078-9623-DDDCACB5BD44}">
      <dgm:prSet/>
      <dgm:spPr/>
      <dgm:t>
        <a:bodyPr/>
        <a:lstStyle/>
        <a:p>
          <a:endParaRPr lang="en-CA"/>
        </a:p>
      </dgm:t>
    </dgm:pt>
    <dgm:pt modelId="{A1F51493-124A-4B61-B439-30D44A95DBFA}">
      <dgm:prSet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Public meeting </a:t>
          </a:r>
        </a:p>
      </dgm:t>
    </dgm:pt>
    <dgm:pt modelId="{67E8F95A-FC02-4572-89E5-2A6C6BF3C5B7}" type="parTrans" cxnId="{897EC033-7FD4-48EA-87AC-D82F26384E78}">
      <dgm:prSet/>
      <dgm:spPr/>
      <dgm:t>
        <a:bodyPr/>
        <a:lstStyle/>
        <a:p>
          <a:endParaRPr lang="en-CA"/>
        </a:p>
      </dgm:t>
    </dgm:pt>
    <dgm:pt modelId="{B258E306-AC79-4C05-93EE-706ED485F81E}" type="sibTrans" cxnId="{897EC033-7FD4-48EA-87AC-D82F26384E78}">
      <dgm:prSet/>
      <dgm:spPr/>
      <dgm:t>
        <a:bodyPr/>
        <a:lstStyle/>
        <a:p>
          <a:endParaRPr lang="en-CA"/>
        </a:p>
      </dgm:t>
    </dgm:pt>
    <dgm:pt modelId="{B49B4A8B-2CB9-408B-892E-DF5D283BE33E}">
      <dgm:prSet/>
      <dgm:spPr/>
      <dgm:t>
        <a:bodyPr/>
        <a:lstStyle/>
        <a:p>
          <a:r>
            <a:rPr lang="en-CA" dirty="0">
              <a:latin typeface="Times New Roman" panose="02020603050405020304" pitchFamily="18" charset="0"/>
              <a:cs typeface="Times New Roman" panose="02020603050405020304" pitchFamily="18" charset="0"/>
            </a:rPr>
            <a:t>Water conversation </a:t>
          </a:r>
        </a:p>
      </dgm:t>
    </dgm:pt>
    <dgm:pt modelId="{385F4502-FA00-4B30-9A07-C09AA3A0A6A8}" type="parTrans" cxnId="{CEFADFC0-5B4A-46DF-90FC-4EA8C8DEADC5}">
      <dgm:prSet/>
      <dgm:spPr/>
      <dgm:t>
        <a:bodyPr/>
        <a:lstStyle/>
        <a:p>
          <a:endParaRPr lang="en-CA"/>
        </a:p>
      </dgm:t>
    </dgm:pt>
    <dgm:pt modelId="{7BE4B670-BA98-4CDF-B8C2-558FCB82CEF5}" type="sibTrans" cxnId="{CEFADFC0-5B4A-46DF-90FC-4EA8C8DEADC5}">
      <dgm:prSet/>
      <dgm:spPr/>
      <dgm:t>
        <a:bodyPr/>
        <a:lstStyle/>
        <a:p>
          <a:endParaRPr lang="en-CA"/>
        </a:p>
      </dgm:t>
    </dgm:pt>
    <dgm:pt modelId="{3BBB3545-57D8-420E-B425-F81F5DE908B9}">
      <dgm:prSet/>
      <dgm:spPr/>
      <dgm:t>
        <a:bodyPr/>
        <a:lstStyle/>
        <a:p>
          <a:r>
            <a:rPr lang="en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Total  98 documents  </a:t>
          </a:r>
          <a:endParaRPr lang="en-C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4FECD-1265-42EC-BB1A-F693E12427F7}" type="parTrans" cxnId="{3CF5C050-C5B6-43B3-98D5-DC012CE7FC52}">
      <dgm:prSet/>
      <dgm:spPr/>
      <dgm:t>
        <a:bodyPr/>
        <a:lstStyle/>
        <a:p>
          <a:endParaRPr lang="en-CA"/>
        </a:p>
      </dgm:t>
    </dgm:pt>
    <dgm:pt modelId="{C36D7C7E-B499-4BB1-8502-C4E47A86F74F}" type="sibTrans" cxnId="{3CF5C050-C5B6-43B3-98D5-DC012CE7FC52}">
      <dgm:prSet/>
      <dgm:spPr/>
      <dgm:t>
        <a:bodyPr/>
        <a:lstStyle/>
        <a:p>
          <a:endParaRPr lang="en-CA"/>
        </a:p>
      </dgm:t>
    </dgm:pt>
    <dgm:pt modelId="{660EA2C1-B348-4553-8365-3C71C1E66770}">
      <dgm:prSet/>
      <dgm:spPr/>
      <dgm:t>
        <a:bodyPr/>
        <a:lstStyle/>
        <a:p>
          <a:r>
            <a:rPr lang="en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Total 16  participants</a:t>
          </a:r>
          <a:endParaRPr lang="en-C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50A0C-C0FB-4E7E-BAA7-65DC6E4EC2F3}" type="parTrans" cxnId="{01283E65-4393-480C-A82B-77785FE83D80}">
      <dgm:prSet/>
      <dgm:spPr/>
      <dgm:t>
        <a:bodyPr/>
        <a:lstStyle/>
        <a:p>
          <a:endParaRPr lang="en-CA"/>
        </a:p>
      </dgm:t>
    </dgm:pt>
    <dgm:pt modelId="{BFAA217D-B3DC-4157-A660-15D6B2A21D38}" type="sibTrans" cxnId="{01283E65-4393-480C-A82B-77785FE83D80}">
      <dgm:prSet/>
      <dgm:spPr/>
      <dgm:t>
        <a:bodyPr/>
        <a:lstStyle/>
        <a:p>
          <a:endParaRPr lang="en-CA"/>
        </a:p>
      </dgm:t>
    </dgm:pt>
    <dgm:pt modelId="{9EEFB744-8E27-44E4-8F59-BD48BDF212DF}">
      <dgm:prSet/>
      <dgm:spPr/>
      <dgm:t>
        <a:bodyPr/>
        <a:lstStyle/>
        <a:p>
          <a:r>
            <a:rPr lang="en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Total 100 documents </a:t>
          </a:r>
          <a:endParaRPr lang="en-C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4377E-E4D8-46C0-B1E0-6B2F32853E7A}" type="parTrans" cxnId="{1E331A0B-6390-46D6-8348-08B890010F86}">
      <dgm:prSet/>
      <dgm:spPr/>
      <dgm:t>
        <a:bodyPr/>
        <a:lstStyle/>
        <a:p>
          <a:endParaRPr lang="en-CA"/>
        </a:p>
      </dgm:t>
    </dgm:pt>
    <dgm:pt modelId="{49E99D65-7815-43A8-958F-4CDFEDE04156}" type="sibTrans" cxnId="{1E331A0B-6390-46D6-8348-08B890010F86}">
      <dgm:prSet/>
      <dgm:spPr/>
      <dgm:t>
        <a:bodyPr/>
        <a:lstStyle/>
        <a:p>
          <a:endParaRPr lang="en-CA"/>
        </a:p>
      </dgm:t>
    </dgm:pt>
    <dgm:pt modelId="{B9844264-758F-4506-A04A-E555FB4021E2}">
      <dgm:prSet/>
      <dgm:spPr/>
      <dgm:t>
        <a:bodyPr/>
        <a:lstStyle/>
        <a:p>
          <a:r>
            <a:rPr lang="en-C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Total 30 hours </a:t>
          </a:r>
          <a:endParaRPr lang="en-C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5A9F8-6EAE-40BC-AF46-3856ABF7E5F9}" type="parTrans" cxnId="{3409BBF8-5F23-403A-921F-8410274F556A}">
      <dgm:prSet/>
      <dgm:spPr/>
      <dgm:t>
        <a:bodyPr/>
        <a:lstStyle/>
        <a:p>
          <a:endParaRPr lang="en-CA"/>
        </a:p>
      </dgm:t>
    </dgm:pt>
    <dgm:pt modelId="{EB708411-7F88-42D9-8030-61BF3050A5DA}" type="sibTrans" cxnId="{3409BBF8-5F23-403A-921F-8410274F556A}">
      <dgm:prSet/>
      <dgm:spPr/>
      <dgm:t>
        <a:bodyPr/>
        <a:lstStyle/>
        <a:p>
          <a:endParaRPr lang="en-CA"/>
        </a:p>
      </dgm:t>
    </dgm:pt>
    <dgm:pt modelId="{90F0DBF8-6C13-41EB-876B-1BCD18E7AE85}" type="pres">
      <dgm:prSet presAssocID="{4CB022FE-9198-423C-8093-39FF84D538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95AA3DD-4FDC-448B-8A57-89558763027E}" type="pres">
      <dgm:prSet presAssocID="{3DA3A137-2511-45BD-A07F-D0DED9AC2908}" presName="composite" presStyleCnt="0"/>
      <dgm:spPr/>
      <dgm:t>
        <a:bodyPr/>
        <a:lstStyle/>
        <a:p>
          <a:endParaRPr lang="en-CA"/>
        </a:p>
      </dgm:t>
    </dgm:pt>
    <dgm:pt modelId="{2004931B-942B-43EC-8D69-DDAD94A029D3}" type="pres">
      <dgm:prSet presAssocID="{3DA3A137-2511-45BD-A07F-D0DED9AC2908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CEC13A2-910D-4489-A098-5D867BB9F43A}" type="pres">
      <dgm:prSet presAssocID="{3DA3A137-2511-45BD-A07F-D0DED9AC2908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CA"/>
        </a:p>
      </dgm:t>
    </dgm:pt>
    <dgm:pt modelId="{81DA4CE0-2F2F-4587-8603-7689B6D05EF1}" type="pres">
      <dgm:prSet presAssocID="{827A2B9F-9BF1-48E4-AE80-E017A7865366}" presName="sibTrans" presStyleCnt="0"/>
      <dgm:spPr/>
      <dgm:t>
        <a:bodyPr/>
        <a:lstStyle/>
        <a:p>
          <a:endParaRPr lang="en-CA"/>
        </a:p>
      </dgm:t>
    </dgm:pt>
    <dgm:pt modelId="{77F9E7CF-4ED2-412B-B435-6DF5CD86E19F}" type="pres">
      <dgm:prSet presAssocID="{634B57FF-1D69-41DE-AFE6-64092118B642}" presName="composite" presStyleCnt="0"/>
      <dgm:spPr/>
      <dgm:t>
        <a:bodyPr/>
        <a:lstStyle/>
        <a:p>
          <a:endParaRPr lang="en-CA"/>
        </a:p>
      </dgm:t>
    </dgm:pt>
    <dgm:pt modelId="{1906F86D-F6DA-43A5-8059-9EFD0B517FEB}" type="pres">
      <dgm:prSet presAssocID="{634B57FF-1D69-41DE-AFE6-64092118B642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77799DD-7A76-48ED-A74C-BC3D34E56EE7}" type="pres">
      <dgm:prSet presAssocID="{634B57FF-1D69-41DE-AFE6-64092118B642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CA"/>
        </a:p>
      </dgm:t>
    </dgm:pt>
    <dgm:pt modelId="{6F11B338-89FE-4F33-A2D6-E3810ECC9CFC}" type="pres">
      <dgm:prSet presAssocID="{AB76075B-4551-46D7-AE16-C524B9A839BE}" presName="sibTrans" presStyleCnt="0"/>
      <dgm:spPr/>
      <dgm:t>
        <a:bodyPr/>
        <a:lstStyle/>
        <a:p>
          <a:endParaRPr lang="en-CA"/>
        </a:p>
      </dgm:t>
    </dgm:pt>
    <dgm:pt modelId="{BACDD69B-0548-4E84-8284-ED5C0E6B4F2D}" type="pres">
      <dgm:prSet presAssocID="{FEABCB3C-3151-41E3-8073-5D7DC3DC8162}" presName="composite" presStyleCnt="0"/>
      <dgm:spPr/>
      <dgm:t>
        <a:bodyPr/>
        <a:lstStyle/>
        <a:p>
          <a:endParaRPr lang="en-CA"/>
        </a:p>
      </dgm:t>
    </dgm:pt>
    <dgm:pt modelId="{10301366-4885-4081-BBC1-F2D7D83F04E9}" type="pres">
      <dgm:prSet presAssocID="{FEABCB3C-3151-41E3-8073-5D7DC3DC8162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49CB69A-2B2E-4EE9-8003-A8CB30265697}" type="pres">
      <dgm:prSet presAssocID="{FEABCB3C-3151-41E3-8073-5D7DC3DC8162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CA"/>
        </a:p>
      </dgm:t>
    </dgm:pt>
    <dgm:pt modelId="{DF834AEB-264D-4170-954D-A8AC3556F115}" type="pres">
      <dgm:prSet presAssocID="{2ED8FE3D-3E43-4772-BBB3-EDDB2714B5BA}" presName="sibTrans" presStyleCnt="0"/>
      <dgm:spPr/>
      <dgm:t>
        <a:bodyPr/>
        <a:lstStyle/>
        <a:p>
          <a:endParaRPr lang="en-CA"/>
        </a:p>
      </dgm:t>
    </dgm:pt>
    <dgm:pt modelId="{0ED72921-FA39-472E-A25A-02304AA8F8AD}" type="pres">
      <dgm:prSet presAssocID="{F00E79BE-3DFC-484F-871B-F03D0C2B6CB0}" presName="composite" presStyleCnt="0"/>
      <dgm:spPr/>
      <dgm:t>
        <a:bodyPr/>
        <a:lstStyle/>
        <a:p>
          <a:endParaRPr lang="en-CA"/>
        </a:p>
      </dgm:t>
    </dgm:pt>
    <dgm:pt modelId="{E82A5350-59BC-481F-808A-A26F890BC3D2}" type="pres">
      <dgm:prSet presAssocID="{F00E79BE-3DFC-484F-871B-F03D0C2B6CB0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4D17303-F3D2-4B0D-8BE2-D93F023AF906}" type="pres">
      <dgm:prSet presAssocID="{F00E79BE-3DFC-484F-871B-F03D0C2B6CB0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CA"/>
        </a:p>
      </dgm:t>
    </dgm:pt>
  </dgm:ptLst>
  <dgm:cxnLst>
    <dgm:cxn modelId="{530FFEC5-CE70-4078-9623-DDDCACB5BD44}" srcId="{F00E79BE-3DFC-484F-871B-F03D0C2B6CB0}" destId="{4D54E71E-7722-4F91-BBC8-DDA59061A60C}" srcOrd="0" destOrd="0" parTransId="{6785926D-08A7-4EF1-B16B-EB9D50A2F2BF}" sibTransId="{4EFA1202-888F-42B9-9EC2-A3E5D3314B5E}"/>
    <dgm:cxn modelId="{A58F13C1-73A9-4A80-A21F-136558488A42}" type="presOf" srcId="{F00E79BE-3DFC-484F-871B-F03D0C2B6CB0}" destId="{E82A5350-59BC-481F-808A-A26F890BC3D2}" srcOrd="0" destOrd="0" presId="urn:microsoft.com/office/officeart/2008/layout/PictureStrips"/>
    <dgm:cxn modelId="{CC8CCC44-9112-4105-90D7-29E1BD0D452C}" srcId="{FEABCB3C-3151-41E3-8073-5D7DC3DC8162}" destId="{BE3AB9D3-F485-4256-8C17-A99D23B77E46}" srcOrd="1" destOrd="0" parTransId="{4BB5E679-B7DB-401B-8071-F95363FC65D7}" sibTransId="{A35883E9-BDE1-40AE-822D-4A97028D6457}"/>
    <dgm:cxn modelId="{2DC0EE08-F2FF-4608-A81B-A1BE5450494E}" type="presOf" srcId="{386F839C-F180-4461-9BD4-3F9C5961DAED}" destId="{2004931B-942B-43EC-8D69-DDAD94A029D3}" srcOrd="0" destOrd="1" presId="urn:microsoft.com/office/officeart/2008/layout/PictureStrips"/>
    <dgm:cxn modelId="{6F0EC7EF-487D-4E6E-8BC5-F8EAE8BC79B5}" srcId="{4CB022FE-9198-423C-8093-39FF84D53805}" destId="{634B57FF-1D69-41DE-AFE6-64092118B642}" srcOrd="1" destOrd="0" parTransId="{7BDBFB05-61FC-4E0C-8C46-9187570C91A8}" sibTransId="{AB76075B-4551-46D7-AE16-C524B9A839BE}"/>
    <dgm:cxn modelId="{72CAA263-53EA-49C3-806A-A2EDA3B7AB02}" type="presOf" srcId="{B9844264-758F-4506-A04A-E555FB4021E2}" destId="{E82A5350-59BC-481F-808A-A26F890BC3D2}" srcOrd="0" destOrd="4" presId="urn:microsoft.com/office/officeart/2008/layout/PictureStrips"/>
    <dgm:cxn modelId="{6CEAEB36-CB3D-4971-B0C9-D3991BCD418B}" type="presOf" srcId="{0BB49A02-0ED6-47C7-95C4-FBBFAB773C5D}" destId="{1906F86D-F6DA-43A5-8059-9EFD0B517FEB}" srcOrd="0" destOrd="3" presId="urn:microsoft.com/office/officeart/2008/layout/PictureStrips"/>
    <dgm:cxn modelId="{A188D2C4-2A38-4BEA-8D19-B633F327550D}" srcId="{FEABCB3C-3151-41E3-8073-5D7DC3DC8162}" destId="{03E8E2E0-CB96-42AF-BE7B-EBD8F5353BCF}" srcOrd="0" destOrd="0" parTransId="{730B7864-20BA-4A41-9DAF-0B0A909926C6}" sibTransId="{EE7441F4-B4AE-4E32-9B10-6606130CDFDC}"/>
    <dgm:cxn modelId="{ADA93767-CF54-41DE-A7A4-AF636C3F3AC3}" srcId="{3DA3A137-2511-45BD-A07F-D0DED9AC2908}" destId="{386F839C-F180-4461-9BD4-3F9C5961DAED}" srcOrd="0" destOrd="0" parTransId="{EF6F8B5D-AB66-4338-AB43-2144B998359F}" sibTransId="{90AA0434-74ED-48DB-9805-05F904A86045}"/>
    <dgm:cxn modelId="{897EC033-7FD4-48EA-87AC-D82F26384E78}" srcId="{F00E79BE-3DFC-484F-871B-F03D0C2B6CB0}" destId="{A1F51493-124A-4B61-B439-30D44A95DBFA}" srcOrd="1" destOrd="0" parTransId="{67E8F95A-FC02-4572-89E5-2A6C6BF3C5B7}" sibTransId="{B258E306-AC79-4C05-93EE-706ED485F81E}"/>
    <dgm:cxn modelId="{F0D871BC-2676-4B0B-B3BE-5D6B198984E2}" type="presOf" srcId="{634B57FF-1D69-41DE-AFE6-64092118B642}" destId="{1906F86D-F6DA-43A5-8059-9EFD0B517FEB}" srcOrd="0" destOrd="0" presId="urn:microsoft.com/office/officeart/2008/layout/PictureStrips"/>
    <dgm:cxn modelId="{EC21526A-C643-4216-A866-4BC9F2459417}" type="presOf" srcId="{1F5989EC-49AF-415A-AE95-FFF8B78FEF5E}" destId="{1906F86D-F6DA-43A5-8059-9EFD0B517FEB}" srcOrd="0" destOrd="2" presId="urn:microsoft.com/office/officeart/2008/layout/PictureStrips"/>
    <dgm:cxn modelId="{6C369EE1-0B99-408F-9A13-6EF2124AD260}" type="presOf" srcId="{3BBB3545-57D8-420E-B425-F81F5DE908B9}" destId="{2004931B-942B-43EC-8D69-DDAD94A029D3}" srcOrd="0" destOrd="3" presId="urn:microsoft.com/office/officeart/2008/layout/PictureStrips"/>
    <dgm:cxn modelId="{A939E43B-E50C-4FAE-B1DE-56F30B8CEC8D}" type="presOf" srcId="{B49B4A8B-2CB9-408B-892E-DF5D283BE33E}" destId="{E82A5350-59BC-481F-808A-A26F890BC3D2}" srcOrd="0" destOrd="3" presId="urn:microsoft.com/office/officeart/2008/layout/PictureStrips"/>
    <dgm:cxn modelId="{C33F4B03-397C-4D40-BC98-6F4A72099EB6}" srcId="{3DA3A137-2511-45BD-A07F-D0DED9AC2908}" destId="{FE86A723-BAC7-4D67-8B5C-0F91A93D52D5}" srcOrd="1" destOrd="0" parTransId="{447D6E32-6AD5-422A-BA92-7FC68557E0B2}" sibTransId="{73C1014C-2EE8-4363-AD55-F7622C2DD333}"/>
    <dgm:cxn modelId="{6D8CCDA5-1B98-47D3-B03A-913872FC1DC2}" type="presOf" srcId="{BE3AB9D3-F485-4256-8C17-A99D23B77E46}" destId="{10301366-4885-4081-BBC1-F2D7D83F04E9}" srcOrd="0" destOrd="2" presId="urn:microsoft.com/office/officeart/2008/layout/PictureStrips"/>
    <dgm:cxn modelId="{C81FC79E-03FF-4033-A135-2775455F926F}" srcId="{634B57FF-1D69-41DE-AFE6-64092118B642}" destId="{5FD5CA83-8859-429E-B783-E97659B4D981}" srcOrd="0" destOrd="0" parTransId="{2FA5F249-4337-48B1-AD0D-3658AB4EB00C}" sibTransId="{45C05ED9-0276-404A-8426-0F6142843750}"/>
    <dgm:cxn modelId="{0CEF4F79-A7E0-4459-AF23-0CF973D28A3D}" type="presOf" srcId="{A1F51493-124A-4B61-B439-30D44A95DBFA}" destId="{E82A5350-59BC-481F-808A-A26F890BC3D2}" srcOrd="0" destOrd="2" presId="urn:microsoft.com/office/officeart/2008/layout/PictureStrips"/>
    <dgm:cxn modelId="{01283E65-4393-480C-A82B-77785FE83D80}" srcId="{634B57FF-1D69-41DE-AFE6-64092118B642}" destId="{660EA2C1-B348-4553-8365-3C71C1E66770}" srcOrd="3" destOrd="0" parTransId="{0B450A0C-C0FB-4E7E-BAA7-65DC6E4EC2F3}" sibTransId="{BFAA217D-B3DC-4157-A660-15D6B2A21D38}"/>
    <dgm:cxn modelId="{2F78D666-DB15-48F5-B5E8-A7300F8BA84F}" srcId="{4CB022FE-9198-423C-8093-39FF84D53805}" destId="{F00E79BE-3DFC-484F-871B-F03D0C2B6CB0}" srcOrd="3" destOrd="0" parTransId="{9294FE78-3D5C-4EEB-8802-0E5F185213D5}" sibTransId="{0C8789D8-717C-4142-9ECC-163F5276A425}"/>
    <dgm:cxn modelId="{2E78789D-38EB-4B44-B8A2-84E94B525644}" type="presOf" srcId="{FE86A723-BAC7-4D67-8B5C-0F91A93D52D5}" destId="{2004931B-942B-43EC-8D69-DDAD94A029D3}" srcOrd="0" destOrd="2" presId="urn:microsoft.com/office/officeart/2008/layout/PictureStrips"/>
    <dgm:cxn modelId="{2A4E5759-DC00-441D-BDEA-61689CE61EF1}" type="presOf" srcId="{FEABCB3C-3151-41E3-8073-5D7DC3DC8162}" destId="{10301366-4885-4081-BBC1-F2D7D83F04E9}" srcOrd="0" destOrd="0" presId="urn:microsoft.com/office/officeart/2008/layout/PictureStrips"/>
    <dgm:cxn modelId="{8541724F-0FBE-4F57-8E2D-7542257EBA60}" srcId="{4CB022FE-9198-423C-8093-39FF84D53805}" destId="{3DA3A137-2511-45BD-A07F-D0DED9AC2908}" srcOrd="0" destOrd="0" parTransId="{ED3181EE-7169-4F22-9131-98829664EA36}" sibTransId="{827A2B9F-9BF1-48E4-AE80-E017A7865366}"/>
    <dgm:cxn modelId="{1E331A0B-6390-46D6-8348-08B890010F86}" srcId="{FEABCB3C-3151-41E3-8073-5D7DC3DC8162}" destId="{9EEFB744-8E27-44E4-8F59-BD48BDF212DF}" srcOrd="2" destOrd="0" parTransId="{24F4377E-E4D8-46C0-B1E0-6B2F32853E7A}" sibTransId="{49E99D65-7815-43A8-958F-4CDFEDE04156}"/>
    <dgm:cxn modelId="{CEFADFC0-5B4A-46DF-90FC-4EA8C8DEADC5}" srcId="{F00E79BE-3DFC-484F-871B-F03D0C2B6CB0}" destId="{B49B4A8B-2CB9-408B-892E-DF5D283BE33E}" srcOrd="2" destOrd="0" parTransId="{385F4502-FA00-4B30-9A07-C09AA3A0A6A8}" sibTransId="{7BE4B670-BA98-4CDF-B8C2-558FCB82CEF5}"/>
    <dgm:cxn modelId="{3409BBF8-5F23-403A-921F-8410274F556A}" srcId="{F00E79BE-3DFC-484F-871B-F03D0C2B6CB0}" destId="{B9844264-758F-4506-A04A-E555FB4021E2}" srcOrd="3" destOrd="0" parTransId="{22D5A9F8-6EAE-40BC-AF46-3856ABF7E5F9}" sibTransId="{EB708411-7F88-42D9-8030-61BF3050A5DA}"/>
    <dgm:cxn modelId="{28B37908-2E0F-497C-8102-182ACBE5212C}" type="presOf" srcId="{3DA3A137-2511-45BD-A07F-D0DED9AC2908}" destId="{2004931B-942B-43EC-8D69-DDAD94A029D3}" srcOrd="0" destOrd="0" presId="urn:microsoft.com/office/officeart/2008/layout/PictureStrips"/>
    <dgm:cxn modelId="{068BF94F-AD8B-4569-B04E-FE353C6B3B36}" type="presOf" srcId="{03E8E2E0-CB96-42AF-BE7B-EBD8F5353BCF}" destId="{10301366-4885-4081-BBC1-F2D7D83F04E9}" srcOrd="0" destOrd="1" presId="urn:microsoft.com/office/officeart/2008/layout/PictureStrips"/>
    <dgm:cxn modelId="{D8BC5083-3BEA-4C83-965C-F1D75F77264F}" srcId="{4CB022FE-9198-423C-8093-39FF84D53805}" destId="{FEABCB3C-3151-41E3-8073-5D7DC3DC8162}" srcOrd="2" destOrd="0" parTransId="{521C850C-7668-4542-BBCB-8C8D5CC965CB}" sibTransId="{2ED8FE3D-3E43-4772-BBB3-EDDB2714B5BA}"/>
    <dgm:cxn modelId="{B405CA53-3A49-4266-9E9C-63C838C1D757}" srcId="{634B57FF-1D69-41DE-AFE6-64092118B642}" destId="{1F5989EC-49AF-415A-AE95-FFF8B78FEF5E}" srcOrd="1" destOrd="0" parTransId="{75C12BA1-30CE-4DB5-B74A-1A7C2DB10ADD}" sibTransId="{26265434-42A8-4C90-B3E9-7D85713B2536}"/>
    <dgm:cxn modelId="{3CF5C050-C5B6-43B3-98D5-DC012CE7FC52}" srcId="{3DA3A137-2511-45BD-A07F-D0DED9AC2908}" destId="{3BBB3545-57D8-420E-B425-F81F5DE908B9}" srcOrd="2" destOrd="0" parTransId="{3354FECD-1265-42EC-BB1A-F693E12427F7}" sibTransId="{C36D7C7E-B499-4BB1-8502-C4E47A86F74F}"/>
    <dgm:cxn modelId="{59FD74DF-EF21-402B-83B0-5684BA21F713}" type="presOf" srcId="{4CB022FE-9198-423C-8093-39FF84D53805}" destId="{90F0DBF8-6C13-41EB-876B-1BCD18E7AE85}" srcOrd="0" destOrd="0" presId="urn:microsoft.com/office/officeart/2008/layout/PictureStrips"/>
    <dgm:cxn modelId="{6E7AFD29-7AE9-4EF5-A0AA-8314644E90EB}" type="presOf" srcId="{5FD5CA83-8859-429E-B783-E97659B4D981}" destId="{1906F86D-F6DA-43A5-8059-9EFD0B517FEB}" srcOrd="0" destOrd="1" presId="urn:microsoft.com/office/officeart/2008/layout/PictureStrips"/>
    <dgm:cxn modelId="{411E8C2F-9E3A-44D0-B4D3-7DE71BB2C0D6}" type="presOf" srcId="{660EA2C1-B348-4553-8365-3C71C1E66770}" destId="{1906F86D-F6DA-43A5-8059-9EFD0B517FEB}" srcOrd="0" destOrd="4" presId="urn:microsoft.com/office/officeart/2008/layout/PictureStrips"/>
    <dgm:cxn modelId="{A2104810-4B05-441C-B15C-7ED61F669CC8}" type="presOf" srcId="{4D54E71E-7722-4F91-BBC8-DDA59061A60C}" destId="{E82A5350-59BC-481F-808A-A26F890BC3D2}" srcOrd="0" destOrd="1" presId="urn:microsoft.com/office/officeart/2008/layout/PictureStrips"/>
    <dgm:cxn modelId="{90BB5F3A-057A-41EA-87A4-2B9BF94BD91D}" srcId="{634B57FF-1D69-41DE-AFE6-64092118B642}" destId="{0BB49A02-0ED6-47C7-95C4-FBBFAB773C5D}" srcOrd="2" destOrd="0" parTransId="{16172809-ABB9-40CB-82EE-B95A67A8BA0E}" sibTransId="{E9674927-17C3-49CE-BA16-FF3415E62B0B}"/>
    <dgm:cxn modelId="{FB1B019C-56EA-43D0-A9F4-C4A4E39931D1}" type="presOf" srcId="{9EEFB744-8E27-44E4-8F59-BD48BDF212DF}" destId="{10301366-4885-4081-BBC1-F2D7D83F04E9}" srcOrd="0" destOrd="3" presId="urn:microsoft.com/office/officeart/2008/layout/PictureStrips"/>
    <dgm:cxn modelId="{1C44632D-41A5-441F-8508-06C077F814A0}" type="presParOf" srcId="{90F0DBF8-6C13-41EB-876B-1BCD18E7AE85}" destId="{995AA3DD-4FDC-448B-8A57-89558763027E}" srcOrd="0" destOrd="0" presId="urn:microsoft.com/office/officeart/2008/layout/PictureStrips"/>
    <dgm:cxn modelId="{4ECFDAD9-99BB-468E-9105-FFDADE4ECBDC}" type="presParOf" srcId="{995AA3DD-4FDC-448B-8A57-89558763027E}" destId="{2004931B-942B-43EC-8D69-DDAD94A029D3}" srcOrd="0" destOrd="0" presId="urn:microsoft.com/office/officeart/2008/layout/PictureStrips"/>
    <dgm:cxn modelId="{B7DC781B-CD98-4B9E-AD80-BF572297841D}" type="presParOf" srcId="{995AA3DD-4FDC-448B-8A57-89558763027E}" destId="{DCEC13A2-910D-4489-A098-5D867BB9F43A}" srcOrd="1" destOrd="0" presId="urn:microsoft.com/office/officeart/2008/layout/PictureStrips"/>
    <dgm:cxn modelId="{EE514284-00F9-46F2-88B8-CF9BE797A4AD}" type="presParOf" srcId="{90F0DBF8-6C13-41EB-876B-1BCD18E7AE85}" destId="{81DA4CE0-2F2F-4587-8603-7689B6D05EF1}" srcOrd="1" destOrd="0" presId="urn:microsoft.com/office/officeart/2008/layout/PictureStrips"/>
    <dgm:cxn modelId="{453C8235-69DD-4F59-8B9B-5EAA413DF02C}" type="presParOf" srcId="{90F0DBF8-6C13-41EB-876B-1BCD18E7AE85}" destId="{77F9E7CF-4ED2-412B-B435-6DF5CD86E19F}" srcOrd="2" destOrd="0" presId="urn:microsoft.com/office/officeart/2008/layout/PictureStrips"/>
    <dgm:cxn modelId="{935CB2FF-EBE6-4FFB-8AC2-717626CE5513}" type="presParOf" srcId="{77F9E7CF-4ED2-412B-B435-6DF5CD86E19F}" destId="{1906F86D-F6DA-43A5-8059-9EFD0B517FEB}" srcOrd="0" destOrd="0" presId="urn:microsoft.com/office/officeart/2008/layout/PictureStrips"/>
    <dgm:cxn modelId="{AB6C6A70-73AD-4B5D-A1B0-1A1FDF477A1F}" type="presParOf" srcId="{77F9E7CF-4ED2-412B-B435-6DF5CD86E19F}" destId="{C77799DD-7A76-48ED-A74C-BC3D34E56EE7}" srcOrd="1" destOrd="0" presId="urn:microsoft.com/office/officeart/2008/layout/PictureStrips"/>
    <dgm:cxn modelId="{82880A50-287C-4E96-BE27-2274EE7B375D}" type="presParOf" srcId="{90F0DBF8-6C13-41EB-876B-1BCD18E7AE85}" destId="{6F11B338-89FE-4F33-A2D6-E3810ECC9CFC}" srcOrd="3" destOrd="0" presId="urn:microsoft.com/office/officeart/2008/layout/PictureStrips"/>
    <dgm:cxn modelId="{53A86C49-3D07-4B96-B12F-AE0EE8DBF552}" type="presParOf" srcId="{90F0DBF8-6C13-41EB-876B-1BCD18E7AE85}" destId="{BACDD69B-0548-4E84-8284-ED5C0E6B4F2D}" srcOrd="4" destOrd="0" presId="urn:microsoft.com/office/officeart/2008/layout/PictureStrips"/>
    <dgm:cxn modelId="{AB98FC47-F620-4E5C-8160-743741F4ED87}" type="presParOf" srcId="{BACDD69B-0548-4E84-8284-ED5C0E6B4F2D}" destId="{10301366-4885-4081-BBC1-F2D7D83F04E9}" srcOrd="0" destOrd="0" presId="urn:microsoft.com/office/officeart/2008/layout/PictureStrips"/>
    <dgm:cxn modelId="{10A63630-06BF-4D3A-B187-91C69EC0FCF8}" type="presParOf" srcId="{BACDD69B-0548-4E84-8284-ED5C0E6B4F2D}" destId="{249CB69A-2B2E-4EE9-8003-A8CB30265697}" srcOrd="1" destOrd="0" presId="urn:microsoft.com/office/officeart/2008/layout/PictureStrips"/>
    <dgm:cxn modelId="{9ED8CE73-5FFB-46D2-BBA5-E5D1DF7F050B}" type="presParOf" srcId="{90F0DBF8-6C13-41EB-876B-1BCD18E7AE85}" destId="{DF834AEB-264D-4170-954D-A8AC3556F115}" srcOrd="5" destOrd="0" presId="urn:microsoft.com/office/officeart/2008/layout/PictureStrips"/>
    <dgm:cxn modelId="{AAF2C823-6846-46D2-BFCB-E0B9A2D37142}" type="presParOf" srcId="{90F0DBF8-6C13-41EB-876B-1BCD18E7AE85}" destId="{0ED72921-FA39-472E-A25A-02304AA8F8AD}" srcOrd="6" destOrd="0" presId="urn:microsoft.com/office/officeart/2008/layout/PictureStrips"/>
    <dgm:cxn modelId="{5B49F8A7-8E6E-42B0-9599-B2A7FE4C364F}" type="presParOf" srcId="{0ED72921-FA39-472E-A25A-02304AA8F8AD}" destId="{E82A5350-59BC-481F-808A-A26F890BC3D2}" srcOrd="0" destOrd="0" presId="urn:microsoft.com/office/officeart/2008/layout/PictureStrips"/>
    <dgm:cxn modelId="{C2074B91-4128-4E02-8A0F-F648F432250C}" type="presParOf" srcId="{0ED72921-FA39-472E-A25A-02304AA8F8AD}" destId="{44D17303-F3D2-4B0D-8BE2-D93F023AF90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49ADA6-4D8E-4694-BBD4-3E529B39A4B2}" type="doc">
      <dgm:prSet loTypeId="urn:microsoft.com/office/officeart/2005/8/layout/process2" loCatId="process" qsTypeId="urn:microsoft.com/office/officeart/2005/8/quickstyle/simple1" qsCatId="simple" csTypeId="urn:microsoft.com/office/officeart/2005/8/colors/accent4_2" csCatId="accent4" phldr="1"/>
      <dgm:spPr/>
    </dgm:pt>
    <dgm:pt modelId="{577117D3-5996-473C-A19A-561CC88DDD9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CA" sz="1200" dirty="0" smtClean="0">
              <a:effectLst/>
              <a:ea typeface="Calibri"/>
              <a:cs typeface="Times New Roman"/>
            </a:rPr>
            <a:t>Create a hierarchy structure </a:t>
          </a:r>
          <a:endParaRPr lang="en-CA" sz="1200" dirty="0">
            <a:effectLst/>
            <a:ea typeface="Calibri"/>
            <a:cs typeface="Times New Roman"/>
          </a:endParaRPr>
        </a:p>
      </dgm:t>
    </dgm:pt>
    <dgm:pt modelId="{C61B99EE-A9D3-4081-88C6-16B48950A68E}" type="parTrans" cxnId="{BD8A7371-A511-4073-801D-4ED3F631BA49}">
      <dgm:prSet/>
      <dgm:spPr/>
      <dgm:t>
        <a:bodyPr/>
        <a:lstStyle/>
        <a:p>
          <a:endParaRPr lang="en-CA"/>
        </a:p>
      </dgm:t>
    </dgm:pt>
    <dgm:pt modelId="{AE910C9B-5A71-4904-B351-5DE5C1E6DA76}" type="sibTrans" cxnId="{BD8A7371-A511-4073-801D-4ED3F631BA49}">
      <dgm:prSet/>
      <dgm:spPr/>
      <dgm:t>
        <a:bodyPr/>
        <a:lstStyle/>
        <a:p>
          <a:endParaRPr lang="en-CA" dirty="0"/>
        </a:p>
      </dgm:t>
    </dgm:pt>
    <dgm:pt modelId="{D6C3B7D8-F7DC-4FF8-908C-E03E719C4B5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CA" sz="1200" dirty="0" smtClean="0">
              <a:effectLst/>
              <a:ea typeface="Calibri"/>
              <a:cs typeface="Times New Roman"/>
            </a:rPr>
            <a:t>Creating the themes</a:t>
          </a:r>
          <a:endParaRPr lang="en-CA" sz="1200" dirty="0">
            <a:effectLst/>
            <a:ea typeface="Calibri"/>
            <a:cs typeface="Times New Roman"/>
          </a:endParaRPr>
        </a:p>
      </dgm:t>
    </dgm:pt>
    <dgm:pt modelId="{D943C0C9-CC75-4785-9702-BD32928075BF}" type="parTrans" cxnId="{30D769B1-F8AD-4D65-8125-AB3AC955C957}">
      <dgm:prSet/>
      <dgm:spPr/>
      <dgm:t>
        <a:bodyPr/>
        <a:lstStyle/>
        <a:p>
          <a:endParaRPr lang="en-CA"/>
        </a:p>
      </dgm:t>
    </dgm:pt>
    <dgm:pt modelId="{ACEB626C-D61D-4E5F-96C6-C024DE80843F}" type="sibTrans" cxnId="{30D769B1-F8AD-4D65-8125-AB3AC955C957}">
      <dgm:prSet/>
      <dgm:spPr/>
      <dgm:t>
        <a:bodyPr/>
        <a:lstStyle/>
        <a:p>
          <a:endParaRPr lang="en-CA" dirty="0"/>
        </a:p>
      </dgm:t>
    </dgm:pt>
    <dgm:pt modelId="{530251C2-7A38-4F64-8E26-52E89F3E3A5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CA" sz="1200" dirty="0" smtClean="0">
              <a:effectLst/>
              <a:ea typeface="Calibri"/>
              <a:cs typeface="Times New Roman"/>
            </a:rPr>
            <a:t>Comparing themes with the key words and criteria   from literature </a:t>
          </a:r>
          <a:endParaRPr lang="en-CA" sz="1200" dirty="0">
            <a:effectLst/>
            <a:ea typeface="Calibri"/>
            <a:cs typeface="Times New Roman"/>
          </a:endParaRPr>
        </a:p>
      </dgm:t>
    </dgm:pt>
    <dgm:pt modelId="{4164E451-7696-4662-BC2C-54EC2E884B08}" type="parTrans" cxnId="{9075D9CB-1FAB-4F15-BE24-27E002700293}">
      <dgm:prSet/>
      <dgm:spPr/>
      <dgm:t>
        <a:bodyPr/>
        <a:lstStyle/>
        <a:p>
          <a:endParaRPr lang="en-CA"/>
        </a:p>
      </dgm:t>
    </dgm:pt>
    <dgm:pt modelId="{3422A690-E64C-4F10-B320-09339B4792D6}" type="sibTrans" cxnId="{9075D9CB-1FAB-4F15-BE24-27E002700293}">
      <dgm:prSet/>
      <dgm:spPr/>
      <dgm:t>
        <a:bodyPr/>
        <a:lstStyle/>
        <a:p>
          <a:endParaRPr lang="en-CA"/>
        </a:p>
      </dgm:t>
    </dgm:pt>
    <dgm:pt modelId="{1CFF098E-D812-48C7-811E-E568483B69C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CA" sz="1200" dirty="0" smtClean="0">
              <a:effectLst/>
              <a:ea typeface="Calibri"/>
              <a:cs typeface="Times New Roman"/>
            </a:rPr>
            <a:t>Code in NVivo (paragraph or sentences)</a:t>
          </a:r>
          <a:endParaRPr lang="en-CA" sz="1200" dirty="0"/>
        </a:p>
      </dgm:t>
    </dgm:pt>
    <dgm:pt modelId="{9A6AF6D2-A5C9-41E3-85D6-88B2443C6D84}" type="sibTrans" cxnId="{093ADA73-6061-48F8-870A-7EF5C6234FD6}">
      <dgm:prSet/>
      <dgm:spPr/>
      <dgm:t>
        <a:bodyPr/>
        <a:lstStyle/>
        <a:p>
          <a:endParaRPr lang="en-CA" dirty="0"/>
        </a:p>
      </dgm:t>
    </dgm:pt>
    <dgm:pt modelId="{B5F25BCD-F1C8-44BA-9245-08D892629819}" type="parTrans" cxnId="{093ADA73-6061-48F8-870A-7EF5C6234FD6}">
      <dgm:prSet/>
      <dgm:spPr/>
      <dgm:t>
        <a:bodyPr/>
        <a:lstStyle/>
        <a:p>
          <a:endParaRPr lang="en-CA"/>
        </a:p>
      </dgm:t>
    </dgm:pt>
    <dgm:pt modelId="{5DC0D9D5-D9A3-4080-8DDE-865828C7855A}" type="pres">
      <dgm:prSet presAssocID="{EF49ADA6-4D8E-4694-BBD4-3E529B39A4B2}" presName="linearFlow" presStyleCnt="0">
        <dgm:presLayoutVars>
          <dgm:resizeHandles val="exact"/>
        </dgm:presLayoutVars>
      </dgm:prSet>
      <dgm:spPr/>
    </dgm:pt>
    <dgm:pt modelId="{0EC78DD5-258D-4460-9E4B-068E8EB2528D}" type="pres">
      <dgm:prSet presAssocID="{1CFF098E-D812-48C7-811E-E568483B69CC}" presName="node" presStyleLbl="node1" presStyleIdx="0" presStyleCnt="4" custScaleX="18755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5930AE-C901-4A7A-899A-F462E75FB6C6}" type="pres">
      <dgm:prSet presAssocID="{9A6AF6D2-A5C9-41E3-85D6-88B2443C6D84}" presName="sibTrans" presStyleLbl="sibTrans2D1" presStyleIdx="0" presStyleCnt="3"/>
      <dgm:spPr/>
      <dgm:t>
        <a:bodyPr/>
        <a:lstStyle/>
        <a:p>
          <a:endParaRPr lang="en-CA"/>
        </a:p>
      </dgm:t>
    </dgm:pt>
    <dgm:pt modelId="{58A57E16-C7CD-487E-A388-501E17F5B7D9}" type="pres">
      <dgm:prSet presAssocID="{9A6AF6D2-A5C9-41E3-85D6-88B2443C6D84}" presName="connectorText" presStyleLbl="sibTrans2D1" presStyleIdx="0" presStyleCnt="3"/>
      <dgm:spPr/>
      <dgm:t>
        <a:bodyPr/>
        <a:lstStyle/>
        <a:p>
          <a:endParaRPr lang="en-CA"/>
        </a:p>
      </dgm:t>
    </dgm:pt>
    <dgm:pt modelId="{ECCD2F57-3D5D-48A6-8583-FEA1F5A598D5}" type="pres">
      <dgm:prSet presAssocID="{577117D3-5996-473C-A19A-561CC88DDD9C}" presName="node" presStyleLbl="node1" presStyleIdx="1" presStyleCnt="4" custScaleX="18755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D798A66-42B1-43A4-B6A2-4E84A39C06AC}" type="pres">
      <dgm:prSet presAssocID="{AE910C9B-5A71-4904-B351-5DE5C1E6DA76}" presName="sibTrans" presStyleLbl="sibTrans2D1" presStyleIdx="1" presStyleCnt="3"/>
      <dgm:spPr/>
      <dgm:t>
        <a:bodyPr/>
        <a:lstStyle/>
        <a:p>
          <a:endParaRPr lang="en-CA"/>
        </a:p>
      </dgm:t>
    </dgm:pt>
    <dgm:pt modelId="{59ACA192-A538-4B02-82D9-3B45707E77B3}" type="pres">
      <dgm:prSet presAssocID="{AE910C9B-5A71-4904-B351-5DE5C1E6DA76}" presName="connectorText" presStyleLbl="sibTrans2D1" presStyleIdx="1" presStyleCnt="3"/>
      <dgm:spPr/>
      <dgm:t>
        <a:bodyPr/>
        <a:lstStyle/>
        <a:p>
          <a:endParaRPr lang="en-CA"/>
        </a:p>
      </dgm:t>
    </dgm:pt>
    <dgm:pt modelId="{E3DBC327-8674-40F9-A25C-E022977AA69D}" type="pres">
      <dgm:prSet presAssocID="{D6C3B7D8-F7DC-4FF8-908C-E03E719C4B50}" presName="node" presStyleLbl="node1" presStyleIdx="2" presStyleCnt="4" custScaleX="18755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81C9804-BAB8-418F-BB94-124B7E6673C7}" type="pres">
      <dgm:prSet presAssocID="{ACEB626C-D61D-4E5F-96C6-C024DE80843F}" presName="sibTrans" presStyleLbl="sibTrans2D1" presStyleIdx="2" presStyleCnt="3"/>
      <dgm:spPr/>
      <dgm:t>
        <a:bodyPr/>
        <a:lstStyle/>
        <a:p>
          <a:endParaRPr lang="en-CA"/>
        </a:p>
      </dgm:t>
    </dgm:pt>
    <dgm:pt modelId="{2DA350A0-ACCD-4ED4-8991-C6F9679F6BB3}" type="pres">
      <dgm:prSet presAssocID="{ACEB626C-D61D-4E5F-96C6-C024DE80843F}" presName="connectorText" presStyleLbl="sibTrans2D1" presStyleIdx="2" presStyleCnt="3"/>
      <dgm:spPr/>
      <dgm:t>
        <a:bodyPr/>
        <a:lstStyle/>
        <a:p>
          <a:endParaRPr lang="en-CA"/>
        </a:p>
      </dgm:t>
    </dgm:pt>
    <dgm:pt modelId="{351D6748-8B27-41C9-B424-E0335F0FCB28}" type="pres">
      <dgm:prSet presAssocID="{530251C2-7A38-4F64-8E26-52E89F3E3A57}" presName="node" presStyleLbl="node1" presStyleIdx="3" presStyleCnt="4" custScaleX="18755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FA004AA-8F4E-453A-A2C6-75124177BFAC}" type="presOf" srcId="{9A6AF6D2-A5C9-41E3-85D6-88B2443C6D84}" destId="{4C5930AE-C901-4A7A-899A-F462E75FB6C6}" srcOrd="0" destOrd="0" presId="urn:microsoft.com/office/officeart/2005/8/layout/process2"/>
    <dgm:cxn modelId="{093ADA73-6061-48F8-870A-7EF5C6234FD6}" srcId="{EF49ADA6-4D8E-4694-BBD4-3E529B39A4B2}" destId="{1CFF098E-D812-48C7-811E-E568483B69CC}" srcOrd="0" destOrd="0" parTransId="{B5F25BCD-F1C8-44BA-9245-08D892629819}" sibTransId="{9A6AF6D2-A5C9-41E3-85D6-88B2443C6D84}"/>
    <dgm:cxn modelId="{30D769B1-F8AD-4D65-8125-AB3AC955C957}" srcId="{EF49ADA6-4D8E-4694-BBD4-3E529B39A4B2}" destId="{D6C3B7D8-F7DC-4FF8-908C-E03E719C4B50}" srcOrd="2" destOrd="0" parTransId="{D943C0C9-CC75-4785-9702-BD32928075BF}" sibTransId="{ACEB626C-D61D-4E5F-96C6-C024DE80843F}"/>
    <dgm:cxn modelId="{B5380226-7F75-4402-82A8-7829BAF55ACF}" type="presOf" srcId="{ACEB626C-D61D-4E5F-96C6-C024DE80843F}" destId="{581C9804-BAB8-418F-BB94-124B7E6673C7}" srcOrd="0" destOrd="0" presId="urn:microsoft.com/office/officeart/2005/8/layout/process2"/>
    <dgm:cxn modelId="{1A84E926-9E65-49F3-86A3-D0E8F4319984}" type="presOf" srcId="{1CFF098E-D812-48C7-811E-E568483B69CC}" destId="{0EC78DD5-258D-4460-9E4B-068E8EB2528D}" srcOrd="0" destOrd="0" presId="urn:microsoft.com/office/officeart/2005/8/layout/process2"/>
    <dgm:cxn modelId="{EAAA8EFE-0B45-43E2-ACFE-7EFEA9EF6881}" type="presOf" srcId="{D6C3B7D8-F7DC-4FF8-908C-E03E719C4B50}" destId="{E3DBC327-8674-40F9-A25C-E022977AA69D}" srcOrd="0" destOrd="0" presId="urn:microsoft.com/office/officeart/2005/8/layout/process2"/>
    <dgm:cxn modelId="{6B2AFD92-3F5C-408B-BB1A-8A07876E79F1}" type="presOf" srcId="{ACEB626C-D61D-4E5F-96C6-C024DE80843F}" destId="{2DA350A0-ACCD-4ED4-8991-C6F9679F6BB3}" srcOrd="1" destOrd="0" presId="urn:microsoft.com/office/officeart/2005/8/layout/process2"/>
    <dgm:cxn modelId="{5EC716F5-0DA2-40E6-8059-E63D2E7E3F91}" type="presOf" srcId="{577117D3-5996-473C-A19A-561CC88DDD9C}" destId="{ECCD2F57-3D5D-48A6-8583-FEA1F5A598D5}" srcOrd="0" destOrd="0" presId="urn:microsoft.com/office/officeart/2005/8/layout/process2"/>
    <dgm:cxn modelId="{AD64ACC5-BA9C-4BF9-92FD-D3DE3621D550}" type="presOf" srcId="{AE910C9B-5A71-4904-B351-5DE5C1E6DA76}" destId="{59ACA192-A538-4B02-82D9-3B45707E77B3}" srcOrd="1" destOrd="0" presId="urn:microsoft.com/office/officeart/2005/8/layout/process2"/>
    <dgm:cxn modelId="{4AAE61CE-0DD5-42CA-8E06-70F240F0E0BD}" type="presOf" srcId="{EF49ADA6-4D8E-4694-BBD4-3E529B39A4B2}" destId="{5DC0D9D5-D9A3-4080-8DDE-865828C7855A}" srcOrd="0" destOrd="0" presId="urn:microsoft.com/office/officeart/2005/8/layout/process2"/>
    <dgm:cxn modelId="{9075D9CB-1FAB-4F15-BE24-27E002700293}" srcId="{EF49ADA6-4D8E-4694-BBD4-3E529B39A4B2}" destId="{530251C2-7A38-4F64-8E26-52E89F3E3A57}" srcOrd="3" destOrd="0" parTransId="{4164E451-7696-4662-BC2C-54EC2E884B08}" sibTransId="{3422A690-E64C-4F10-B320-09339B4792D6}"/>
    <dgm:cxn modelId="{D625DA90-21FD-46A1-AAE7-FBC2C73062DE}" type="presOf" srcId="{AE910C9B-5A71-4904-B351-5DE5C1E6DA76}" destId="{BD798A66-42B1-43A4-B6A2-4E84A39C06AC}" srcOrd="0" destOrd="0" presId="urn:microsoft.com/office/officeart/2005/8/layout/process2"/>
    <dgm:cxn modelId="{529BBB93-FF24-48B5-9485-4BB4F3EB7C37}" type="presOf" srcId="{9A6AF6D2-A5C9-41E3-85D6-88B2443C6D84}" destId="{58A57E16-C7CD-487E-A388-501E17F5B7D9}" srcOrd="1" destOrd="0" presId="urn:microsoft.com/office/officeart/2005/8/layout/process2"/>
    <dgm:cxn modelId="{447DD2F4-AC3B-472C-A711-4DE4989E1B3B}" type="presOf" srcId="{530251C2-7A38-4F64-8E26-52E89F3E3A57}" destId="{351D6748-8B27-41C9-B424-E0335F0FCB28}" srcOrd="0" destOrd="0" presId="urn:microsoft.com/office/officeart/2005/8/layout/process2"/>
    <dgm:cxn modelId="{BD8A7371-A511-4073-801D-4ED3F631BA49}" srcId="{EF49ADA6-4D8E-4694-BBD4-3E529B39A4B2}" destId="{577117D3-5996-473C-A19A-561CC88DDD9C}" srcOrd="1" destOrd="0" parTransId="{C61B99EE-A9D3-4081-88C6-16B48950A68E}" sibTransId="{AE910C9B-5A71-4904-B351-5DE5C1E6DA76}"/>
    <dgm:cxn modelId="{7D909062-99E7-4D43-B6EB-398A0042181D}" type="presParOf" srcId="{5DC0D9D5-D9A3-4080-8DDE-865828C7855A}" destId="{0EC78DD5-258D-4460-9E4B-068E8EB2528D}" srcOrd="0" destOrd="0" presId="urn:microsoft.com/office/officeart/2005/8/layout/process2"/>
    <dgm:cxn modelId="{0791704B-5665-48CD-8948-96E184FAA180}" type="presParOf" srcId="{5DC0D9D5-D9A3-4080-8DDE-865828C7855A}" destId="{4C5930AE-C901-4A7A-899A-F462E75FB6C6}" srcOrd="1" destOrd="0" presId="urn:microsoft.com/office/officeart/2005/8/layout/process2"/>
    <dgm:cxn modelId="{B9AF8CB3-8BB3-4F21-9582-9B1BEDAD3EA2}" type="presParOf" srcId="{4C5930AE-C901-4A7A-899A-F462E75FB6C6}" destId="{58A57E16-C7CD-487E-A388-501E17F5B7D9}" srcOrd="0" destOrd="0" presId="urn:microsoft.com/office/officeart/2005/8/layout/process2"/>
    <dgm:cxn modelId="{F4E8E671-5F6F-4BB8-8C02-241F77493EEA}" type="presParOf" srcId="{5DC0D9D5-D9A3-4080-8DDE-865828C7855A}" destId="{ECCD2F57-3D5D-48A6-8583-FEA1F5A598D5}" srcOrd="2" destOrd="0" presId="urn:microsoft.com/office/officeart/2005/8/layout/process2"/>
    <dgm:cxn modelId="{079C3EAD-275E-483F-8C76-0D54FB69E4FA}" type="presParOf" srcId="{5DC0D9D5-D9A3-4080-8DDE-865828C7855A}" destId="{BD798A66-42B1-43A4-B6A2-4E84A39C06AC}" srcOrd="3" destOrd="0" presId="urn:microsoft.com/office/officeart/2005/8/layout/process2"/>
    <dgm:cxn modelId="{8E39F329-E740-4A27-AF61-7ED99BE89995}" type="presParOf" srcId="{BD798A66-42B1-43A4-B6A2-4E84A39C06AC}" destId="{59ACA192-A538-4B02-82D9-3B45707E77B3}" srcOrd="0" destOrd="0" presId="urn:microsoft.com/office/officeart/2005/8/layout/process2"/>
    <dgm:cxn modelId="{494E9E27-44C6-46C5-988F-D695494B7C25}" type="presParOf" srcId="{5DC0D9D5-D9A3-4080-8DDE-865828C7855A}" destId="{E3DBC327-8674-40F9-A25C-E022977AA69D}" srcOrd="4" destOrd="0" presId="urn:microsoft.com/office/officeart/2005/8/layout/process2"/>
    <dgm:cxn modelId="{F6A6888D-597F-400D-907F-AC0E857AB518}" type="presParOf" srcId="{5DC0D9D5-D9A3-4080-8DDE-865828C7855A}" destId="{581C9804-BAB8-418F-BB94-124B7E6673C7}" srcOrd="5" destOrd="0" presId="urn:microsoft.com/office/officeart/2005/8/layout/process2"/>
    <dgm:cxn modelId="{7C3A11F6-DDBC-4C2B-8FFF-28D88C1595C8}" type="presParOf" srcId="{581C9804-BAB8-418F-BB94-124B7E6673C7}" destId="{2DA350A0-ACCD-4ED4-8991-C6F9679F6BB3}" srcOrd="0" destOrd="0" presId="urn:microsoft.com/office/officeart/2005/8/layout/process2"/>
    <dgm:cxn modelId="{585BA789-4A0A-4DE0-9BAF-F6A741703E98}" type="presParOf" srcId="{5DC0D9D5-D9A3-4080-8DDE-865828C7855A}" destId="{351D6748-8B27-41C9-B424-E0335F0FCB28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49ADA6-4D8E-4694-BBD4-3E529B39A4B2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1CFF098E-D812-48C7-811E-E568483B69CC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 smtClean="0">
              <a:effectLst/>
              <a:latin typeface="+mn-lt"/>
              <a:ea typeface="Calibri"/>
              <a:cs typeface="Times New Roman"/>
            </a:rPr>
            <a:t>Use a word query </a:t>
          </a:r>
          <a:endParaRPr lang="en-CA" dirty="0">
            <a:latin typeface="+mn-lt"/>
          </a:endParaRPr>
        </a:p>
      </dgm:t>
    </dgm:pt>
    <dgm:pt modelId="{9A6AF6D2-A5C9-41E3-85D6-88B2443C6D84}" type="sibTrans" cxnId="{093ADA73-6061-48F8-870A-7EF5C6234FD6}">
      <dgm:prSet/>
      <dgm:spPr/>
      <dgm:t>
        <a:bodyPr/>
        <a:lstStyle/>
        <a:p>
          <a:endParaRPr lang="en-CA" dirty="0"/>
        </a:p>
      </dgm:t>
    </dgm:pt>
    <dgm:pt modelId="{B5F25BCD-F1C8-44BA-9245-08D892629819}" type="parTrans" cxnId="{093ADA73-6061-48F8-870A-7EF5C6234FD6}">
      <dgm:prSet/>
      <dgm:spPr/>
      <dgm:t>
        <a:bodyPr/>
        <a:lstStyle/>
        <a:p>
          <a:endParaRPr lang="en-CA"/>
        </a:p>
      </dgm:t>
    </dgm:pt>
    <dgm:pt modelId="{A2155860-D66A-457A-A2FE-B3DD3E30BA5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 smtClean="0">
              <a:effectLst/>
              <a:latin typeface="+mn-lt"/>
              <a:ea typeface="Calibri"/>
              <a:cs typeface="Times New Roman"/>
            </a:rPr>
            <a:t>Create a codes from the result of the word Query  </a:t>
          </a:r>
          <a:endParaRPr lang="en-CA" dirty="0">
            <a:effectLst/>
            <a:latin typeface="+mn-lt"/>
            <a:ea typeface="Calibri"/>
            <a:cs typeface="Times New Roman"/>
          </a:endParaRPr>
        </a:p>
      </dgm:t>
    </dgm:pt>
    <dgm:pt modelId="{9B2909B2-71B5-4AEB-AB71-02415394133A}" type="parTrans" cxnId="{9CBBB34F-D51B-4D27-9369-313304366B18}">
      <dgm:prSet/>
      <dgm:spPr/>
      <dgm:t>
        <a:bodyPr/>
        <a:lstStyle/>
        <a:p>
          <a:endParaRPr lang="en-CA"/>
        </a:p>
      </dgm:t>
    </dgm:pt>
    <dgm:pt modelId="{9B0CCDAB-272B-46D4-940D-813B8F7D386F}" type="sibTrans" cxnId="{9CBBB34F-D51B-4D27-9369-313304366B18}">
      <dgm:prSet/>
      <dgm:spPr/>
      <dgm:t>
        <a:bodyPr/>
        <a:lstStyle/>
        <a:p>
          <a:endParaRPr lang="en-CA" dirty="0"/>
        </a:p>
      </dgm:t>
    </dgm:pt>
    <dgm:pt modelId="{1182C295-4CE5-46DC-8242-AC093E8A0DE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 smtClean="0">
              <a:effectLst/>
              <a:latin typeface="+mn-lt"/>
              <a:ea typeface="Calibri"/>
              <a:cs typeface="Times New Roman"/>
            </a:rPr>
            <a:t>Create a hierarchy structure</a:t>
          </a:r>
          <a:endParaRPr lang="en-CA" dirty="0">
            <a:effectLst/>
            <a:latin typeface="+mn-lt"/>
            <a:ea typeface="Calibri"/>
            <a:cs typeface="Times New Roman"/>
          </a:endParaRPr>
        </a:p>
      </dgm:t>
    </dgm:pt>
    <dgm:pt modelId="{6F3EE965-920E-4551-97A3-ACC4AB673921}" type="parTrans" cxnId="{836EA3E9-FA0B-4386-ABDC-8E6AE9478A19}">
      <dgm:prSet/>
      <dgm:spPr/>
      <dgm:t>
        <a:bodyPr/>
        <a:lstStyle/>
        <a:p>
          <a:endParaRPr lang="en-CA"/>
        </a:p>
      </dgm:t>
    </dgm:pt>
    <dgm:pt modelId="{583464C6-71E2-437C-B899-A3BF31729377}" type="sibTrans" cxnId="{836EA3E9-FA0B-4386-ABDC-8E6AE9478A19}">
      <dgm:prSet/>
      <dgm:spPr/>
      <dgm:t>
        <a:bodyPr/>
        <a:lstStyle/>
        <a:p>
          <a:endParaRPr lang="en-CA" dirty="0"/>
        </a:p>
      </dgm:t>
    </dgm:pt>
    <dgm:pt modelId="{A6D8151C-81E7-450A-98C5-2B31EAD3B68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 smtClean="0">
              <a:effectLst/>
              <a:latin typeface="+mn-lt"/>
              <a:ea typeface="Calibri"/>
              <a:cs typeface="Times New Roman"/>
            </a:rPr>
            <a:t>Creating the themes</a:t>
          </a:r>
          <a:endParaRPr lang="en-CA" dirty="0">
            <a:effectLst/>
            <a:latin typeface="+mn-lt"/>
            <a:ea typeface="Calibri"/>
            <a:cs typeface="Times New Roman"/>
          </a:endParaRPr>
        </a:p>
      </dgm:t>
    </dgm:pt>
    <dgm:pt modelId="{776538EB-E0AD-4CE3-9AC1-72F2A8207E8B}" type="parTrans" cxnId="{F18FE464-2363-49A2-BAE8-CE20EEE37268}">
      <dgm:prSet/>
      <dgm:spPr/>
      <dgm:t>
        <a:bodyPr/>
        <a:lstStyle/>
        <a:p>
          <a:endParaRPr lang="en-CA"/>
        </a:p>
      </dgm:t>
    </dgm:pt>
    <dgm:pt modelId="{1C798B32-26EE-424C-98D5-E3AB9EEFBBC2}" type="sibTrans" cxnId="{F18FE464-2363-49A2-BAE8-CE20EEE37268}">
      <dgm:prSet/>
      <dgm:spPr/>
      <dgm:t>
        <a:bodyPr/>
        <a:lstStyle/>
        <a:p>
          <a:endParaRPr lang="en-CA" dirty="0"/>
        </a:p>
      </dgm:t>
    </dgm:pt>
    <dgm:pt modelId="{EB33E731-DABC-425C-A628-F9ACC453816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dirty="0" smtClean="0">
              <a:effectLst/>
              <a:latin typeface="+mn-lt"/>
              <a:ea typeface="Calibri"/>
              <a:cs typeface="Times New Roman"/>
            </a:rPr>
            <a:t>Comparing themes with the key words and criteria  from literature </a:t>
          </a:r>
          <a:endParaRPr lang="en-CA" dirty="0">
            <a:effectLst/>
            <a:latin typeface="+mn-lt"/>
            <a:ea typeface="Calibri"/>
            <a:cs typeface="Times New Roman"/>
          </a:endParaRPr>
        </a:p>
      </dgm:t>
    </dgm:pt>
    <dgm:pt modelId="{22E53507-7067-4F23-8B89-277F18E86482}" type="parTrans" cxnId="{2816778E-FE39-49E9-BB01-4F72E9826D72}">
      <dgm:prSet/>
      <dgm:spPr/>
      <dgm:t>
        <a:bodyPr/>
        <a:lstStyle/>
        <a:p>
          <a:endParaRPr lang="en-CA"/>
        </a:p>
      </dgm:t>
    </dgm:pt>
    <dgm:pt modelId="{C555105D-9788-438B-BE3A-305F52C9056B}" type="sibTrans" cxnId="{2816778E-FE39-49E9-BB01-4F72E9826D72}">
      <dgm:prSet/>
      <dgm:spPr/>
      <dgm:t>
        <a:bodyPr/>
        <a:lstStyle/>
        <a:p>
          <a:endParaRPr lang="en-CA"/>
        </a:p>
      </dgm:t>
    </dgm:pt>
    <dgm:pt modelId="{5DC0D9D5-D9A3-4080-8DDE-865828C7855A}" type="pres">
      <dgm:prSet presAssocID="{EF49ADA6-4D8E-4694-BBD4-3E529B39A4B2}" presName="linearFlow" presStyleCnt="0">
        <dgm:presLayoutVars>
          <dgm:resizeHandles val="exact"/>
        </dgm:presLayoutVars>
      </dgm:prSet>
      <dgm:spPr/>
    </dgm:pt>
    <dgm:pt modelId="{0EC78DD5-258D-4460-9E4B-068E8EB2528D}" type="pres">
      <dgm:prSet presAssocID="{1CFF098E-D812-48C7-811E-E568483B69CC}" presName="node" presStyleLbl="node1" presStyleIdx="0" presStyleCnt="5" custScaleX="142405" custLinFactNeighborX="1915" custLinFactNeighborY="-5851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5930AE-C901-4A7A-899A-F462E75FB6C6}" type="pres">
      <dgm:prSet presAssocID="{9A6AF6D2-A5C9-41E3-85D6-88B2443C6D84}" presName="sibTrans" presStyleLbl="sibTrans2D1" presStyleIdx="0" presStyleCnt="4"/>
      <dgm:spPr/>
      <dgm:t>
        <a:bodyPr/>
        <a:lstStyle/>
        <a:p>
          <a:endParaRPr lang="en-CA"/>
        </a:p>
      </dgm:t>
    </dgm:pt>
    <dgm:pt modelId="{58A57E16-C7CD-487E-A388-501E17F5B7D9}" type="pres">
      <dgm:prSet presAssocID="{9A6AF6D2-A5C9-41E3-85D6-88B2443C6D84}" presName="connectorText" presStyleLbl="sibTrans2D1" presStyleIdx="0" presStyleCnt="4"/>
      <dgm:spPr/>
      <dgm:t>
        <a:bodyPr/>
        <a:lstStyle/>
        <a:p>
          <a:endParaRPr lang="en-CA"/>
        </a:p>
      </dgm:t>
    </dgm:pt>
    <dgm:pt modelId="{7ADAAB16-B124-4F5F-B39C-7683BC69D5BA}" type="pres">
      <dgm:prSet presAssocID="{A2155860-D66A-457A-A2FE-B3DD3E30BA5E}" presName="node" presStyleLbl="node1" presStyleIdx="1" presStyleCnt="5" custScaleX="141373" custLinFactNeighborX="2496" custLinFactNeighborY="-421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FFB9784-3823-404A-ABA2-6A5576C99E53}" type="pres">
      <dgm:prSet presAssocID="{9B0CCDAB-272B-46D4-940D-813B8F7D386F}" presName="sibTrans" presStyleLbl="sibTrans2D1" presStyleIdx="1" presStyleCnt="4"/>
      <dgm:spPr/>
      <dgm:t>
        <a:bodyPr/>
        <a:lstStyle/>
        <a:p>
          <a:endParaRPr lang="en-CA"/>
        </a:p>
      </dgm:t>
    </dgm:pt>
    <dgm:pt modelId="{4346CFA6-0D5C-4602-8D96-302809BC1D58}" type="pres">
      <dgm:prSet presAssocID="{9B0CCDAB-272B-46D4-940D-813B8F7D386F}" presName="connectorText" presStyleLbl="sibTrans2D1" presStyleIdx="1" presStyleCnt="4"/>
      <dgm:spPr/>
      <dgm:t>
        <a:bodyPr/>
        <a:lstStyle/>
        <a:p>
          <a:endParaRPr lang="en-CA"/>
        </a:p>
      </dgm:t>
    </dgm:pt>
    <dgm:pt modelId="{8A2C9527-1045-4C39-AFDD-CEB72BEA32CE}" type="pres">
      <dgm:prSet presAssocID="{1182C295-4CE5-46DC-8242-AC093E8A0DE4}" presName="node" presStyleLbl="node1" presStyleIdx="2" presStyleCnt="5" custScaleX="141373" custLinFactNeighborX="2496" custLinFactNeighborY="-1669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CBD15AF-EE88-4699-AA5D-C083ABD2D575}" type="pres">
      <dgm:prSet presAssocID="{583464C6-71E2-437C-B899-A3BF31729377}" presName="sibTrans" presStyleLbl="sibTrans2D1" presStyleIdx="2" presStyleCnt="4"/>
      <dgm:spPr/>
      <dgm:t>
        <a:bodyPr/>
        <a:lstStyle/>
        <a:p>
          <a:endParaRPr lang="en-CA"/>
        </a:p>
      </dgm:t>
    </dgm:pt>
    <dgm:pt modelId="{0A009227-8BB0-48CA-9311-AA46F4C4BF87}" type="pres">
      <dgm:prSet presAssocID="{583464C6-71E2-437C-B899-A3BF31729377}" presName="connectorText" presStyleLbl="sibTrans2D1" presStyleIdx="2" presStyleCnt="4"/>
      <dgm:spPr/>
      <dgm:t>
        <a:bodyPr/>
        <a:lstStyle/>
        <a:p>
          <a:endParaRPr lang="en-CA"/>
        </a:p>
      </dgm:t>
    </dgm:pt>
    <dgm:pt modelId="{2334EEC4-69B7-4486-9012-3E11057288A8}" type="pres">
      <dgm:prSet presAssocID="{A6D8151C-81E7-450A-98C5-2B31EAD3B68E}" presName="node" presStyleLbl="node1" presStyleIdx="3" presStyleCnt="5" custScaleX="141373" custLinFactNeighborX="2496" custLinFactNeighborY="-4680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0A6DB6C-172C-46C9-BCB3-B8A8A540EF8B}" type="pres">
      <dgm:prSet presAssocID="{1C798B32-26EE-424C-98D5-E3AB9EEFBBC2}" presName="sibTrans" presStyleLbl="sibTrans2D1" presStyleIdx="3" presStyleCnt="4" custLinFactNeighborY="18788"/>
      <dgm:spPr/>
      <dgm:t>
        <a:bodyPr/>
        <a:lstStyle/>
        <a:p>
          <a:endParaRPr lang="en-CA"/>
        </a:p>
      </dgm:t>
    </dgm:pt>
    <dgm:pt modelId="{88BBF946-236C-4F15-8F6C-54A8A2773E80}" type="pres">
      <dgm:prSet presAssocID="{1C798B32-26EE-424C-98D5-E3AB9EEFBBC2}" presName="connectorText" presStyleLbl="sibTrans2D1" presStyleIdx="3" presStyleCnt="4"/>
      <dgm:spPr/>
      <dgm:t>
        <a:bodyPr/>
        <a:lstStyle/>
        <a:p>
          <a:endParaRPr lang="en-CA"/>
        </a:p>
      </dgm:t>
    </dgm:pt>
    <dgm:pt modelId="{FDE3A016-AFF5-47EA-959E-6E7813E1BE09}" type="pres">
      <dgm:prSet presAssocID="{EB33E731-DABC-425C-A628-F9ACC453816F}" presName="node" presStyleLbl="node1" presStyleIdx="4" presStyleCnt="5" custScaleX="141373" custLinFactNeighborX="2496" custLinFactNeighborY="-4680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489C5E0-B009-4BBA-AE96-F82125027DAE}" type="presOf" srcId="{9A6AF6D2-A5C9-41E3-85D6-88B2443C6D84}" destId="{58A57E16-C7CD-487E-A388-501E17F5B7D9}" srcOrd="1" destOrd="0" presId="urn:microsoft.com/office/officeart/2005/8/layout/process2"/>
    <dgm:cxn modelId="{4FC95962-188D-45BA-909A-64C76DA014D3}" type="presOf" srcId="{9B0CCDAB-272B-46D4-940D-813B8F7D386F}" destId="{3FFB9784-3823-404A-ABA2-6A5576C99E53}" srcOrd="0" destOrd="0" presId="urn:microsoft.com/office/officeart/2005/8/layout/process2"/>
    <dgm:cxn modelId="{1D70B9CC-DB3C-4448-A3AA-02CFC06C2403}" type="presOf" srcId="{1182C295-4CE5-46DC-8242-AC093E8A0DE4}" destId="{8A2C9527-1045-4C39-AFDD-CEB72BEA32CE}" srcOrd="0" destOrd="0" presId="urn:microsoft.com/office/officeart/2005/8/layout/process2"/>
    <dgm:cxn modelId="{F18FE464-2363-49A2-BAE8-CE20EEE37268}" srcId="{EF49ADA6-4D8E-4694-BBD4-3E529B39A4B2}" destId="{A6D8151C-81E7-450A-98C5-2B31EAD3B68E}" srcOrd="3" destOrd="0" parTransId="{776538EB-E0AD-4CE3-9AC1-72F2A8207E8B}" sibTransId="{1C798B32-26EE-424C-98D5-E3AB9EEFBBC2}"/>
    <dgm:cxn modelId="{2D006791-BE30-437E-9EC7-482F6DDAE757}" type="presOf" srcId="{583464C6-71E2-437C-B899-A3BF31729377}" destId="{0A009227-8BB0-48CA-9311-AA46F4C4BF87}" srcOrd="1" destOrd="0" presId="urn:microsoft.com/office/officeart/2005/8/layout/process2"/>
    <dgm:cxn modelId="{093ADA73-6061-48F8-870A-7EF5C6234FD6}" srcId="{EF49ADA6-4D8E-4694-BBD4-3E529B39A4B2}" destId="{1CFF098E-D812-48C7-811E-E568483B69CC}" srcOrd="0" destOrd="0" parTransId="{B5F25BCD-F1C8-44BA-9245-08D892629819}" sibTransId="{9A6AF6D2-A5C9-41E3-85D6-88B2443C6D84}"/>
    <dgm:cxn modelId="{6ECB3004-9AFF-455C-8365-1BED622B5CA3}" type="presOf" srcId="{9A6AF6D2-A5C9-41E3-85D6-88B2443C6D84}" destId="{4C5930AE-C901-4A7A-899A-F462E75FB6C6}" srcOrd="0" destOrd="0" presId="urn:microsoft.com/office/officeart/2005/8/layout/process2"/>
    <dgm:cxn modelId="{7837301F-489A-4DAF-BBF7-9BFDCED9E31E}" type="presOf" srcId="{1C798B32-26EE-424C-98D5-E3AB9EEFBBC2}" destId="{C0A6DB6C-172C-46C9-BCB3-B8A8A540EF8B}" srcOrd="0" destOrd="0" presId="urn:microsoft.com/office/officeart/2005/8/layout/process2"/>
    <dgm:cxn modelId="{2816778E-FE39-49E9-BB01-4F72E9826D72}" srcId="{EF49ADA6-4D8E-4694-BBD4-3E529B39A4B2}" destId="{EB33E731-DABC-425C-A628-F9ACC453816F}" srcOrd="4" destOrd="0" parTransId="{22E53507-7067-4F23-8B89-277F18E86482}" sibTransId="{C555105D-9788-438B-BE3A-305F52C9056B}"/>
    <dgm:cxn modelId="{DCC0FEE3-40B1-4448-A02E-50E5E28CCAE3}" type="presOf" srcId="{9B0CCDAB-272B-46D4-940D-813B8F7D386F}" destId="{4346CFA6-0D5C-4602-8D96-302809BC1D58}" srcOrd="1" destOrd="0" presId="urn:microsoft.com/office/officeart/2005/8/layout/process2"/>
    <dgm:cxn modelId="{6EEAF266-0D1F-4D32-9CE1-87BECD738470}" type="presOf" srcId="{583464C6-71E2-437C-B899-A3BF31729377}" destId="{DCBD15AF-EE88-4699-AA5D-C083ABD2D575}" srcOrd="0" destOrd="0" presId="urn:microsoft.com/office/officeart/2005/8/layout/process2"/>
    <dgm:cxn modelId="{AC5E129A-22E5-499C-B76F-E17F26EFAD14}" type="presOf" srcId="{EB33E731-DABC-425C-A628-F9ACC453816F}" destId="{FDE3A016-AFF5-47EA-959E-6E7813E1BE09}" srcOrd="0" destOrd="0" presId="urn:microsoft.com/office/officeart/2005/8/layout/process2"/>
    <dgm:cxn modelId="{A6962995-3455-461F-80B0-F350E905F027}" type="presOf" srcId="{EF49ADA6-4D8E-4694-BBD4-3E529B39A4B2}" destId="{5DC0D9D5-D9A3-4080-8DDE-865828C7855A}" srcOrd="0" destOrd="0" presId="urn:microsoft.com/office/officeart/2005/8/layout/process2"/>
    <dgm:cxn modelId="{836EA3E9-FA0B-4386-ABDC-8E6AE9478A19}" srcId="{EF49ADA6-4D8E-4694-BBD4-3E529B39A4B2}" destId="{1182C295-4CE5-46DC-8242-AC093E8A0DE4}" srcOrd="2" destOrd="0" parTransId="{6F3EE965-920E-4551-97A3-ACC4AB673921}" sibTransId="{583464C6-71E2-437C-B899-A3BF31729377}"/>
    <dgm:cxn modelId="{90E04D66-2DA9-44B6-AACC-76775050C847}" type="presOf" srcId="{1CFF098E-D812-48C7-811E-E568483B69CC}" destId="{0EC78DD5-258D-4460-9E4B-068E8EB2528D}" srcOrd="0" destOrd="0" presId="urn:microsoft.com/office/officeart/2005/8/layout/process2"/>
    <dgm:cxn modelId="{9AAAC147-65AF-42B5-8022-C134AEDF98BC}" type="presOf" srcId="{A6D8151C-81E7-450A-98C5-2B31EAD3B68E}" destId="{2334EEC4-69B7-4486-9012-3E11057288A8}" srcOrd="0" destOrd="0" presId="urn:microsoft.com/office/officeart/2005/8/layout/process2"/>
    <dgm:cxn modelId="{9CBBB34F-D51B-4D27-9369-313304366B18}" srcId="{EF49ADA6-4D8E-4694-BBD4-3E529B39A4B2}" destId="{A2155860-D66A-457A-A2FE-B3DD3E30BA5E}" srcOrd="1" destOrd="0" parTransId="{9B2909B2-71B5-4AEB-AB71-02415394133A}" sibTransId="{9B0CCDAB-272B-46D4-940D-813B8F7D386F}"/>
    <dgm:cxn modelId="{4A724892-71E2-47FA-957F-582B3FD99D74}" type="presOf" srcId="{1C798B32-26EE-424C-98D5-E3AB9EEFBBC2}" destId="{88BBF946-236C-4F15-8F6C-54A8A2773E80}" srcOrd="1" destOrd="0" presId="urn:microsoft.com/office/officeart/2005/8/layout/process2"/>
    <dgm:cxn modelId="{D85D0BAD-26AF-43FB-A9EC-3EBC90F32915}" type="presOf" srcId="{A2155860-D66A-457A-A2FE-B3DD3E30BA5E}" destId="{7ADAAB16-B124-4F5F-B39C-7683BC69D5BA}" srcOrd="0" destOrd="0" presId="urn:microsoft.com/office/officeart/2005/8/layout/process2"/>
    <dgm:cxn modelId="{3FE9DC09-2D28-44FE-B3CC-B65EB78796D9}" type="presParOf" srcId="{5DC0D9D5-D9A3-4080-8DDE-865828C7855A}" destId="{0EC78DD5-258D-4460-9E4B-068E8EB2528D}" srcOrd="0" destOrd="0" presId="urn:microsoft.com/office/officeart/2005/8/layout/process2"/>
    <dgm:cxn modelId="{675B5BCF-5E59-44AF-94E4-BFBCB218B049}" type="presParOf" srcId="{5DC0D9D5-D9A3-4080-8DDE-865828C7855A}" destId="{4C5930AE-C901-4A7A-899A-F462E75FB6C6}" srcOrd="1" destOrd="0" presId="urn:microsoft.com/office/officeart/2005/8/layout/process2"/>
    <dgm:cxn modelId="{1564E9E8-851A-45DD-A1A4-12643467DEF7}" type="presParOf" srcId="{4C5930AE-C901-4A7A-899A-F462E75FB6C6}" destId="{58A57E16-C7CD-487E-A388-501E17F5B7D9}" srcOrd="0" destOrd="0" presId="urn:microsoft.com/office/officeart/2005/8/layout/process2"/>
    <dgm:cxn modelId="{25802679-B4E5-4866-9F52-23733F81CC11}" type="presParOf" srcId="{5DC0D9D5-D9A3-4080-8DDE-865828C7855A}" destId="{7ADAAB16-B124-4F5F-B39C-7683BC69D5BA}" srcOrd="2" destOrd="0" presId="urn:microsoft.com/office/officeart/2005/8/layout/process2"/>
    <dgm:cxn modelId="{7AB4CCD3-57D8-47A4-A22E-A87D7FE522B8}" type="presParOf" srcId="{5DC0D9D5-D9A3-4080-8DDE-865828C7855A}" destId="{3FFB9784-3823-404A-ABA2-6A5576C99E53}" srcOrd="3" destOrd="0" presId="urn:microsoft.com/office/officeart/2005/8/layout/process2"/>
    <dgm:cxn modelId="{F6C6D884-C878-475D-AC79-26332019FB1A}" type="presParOf" srcId="{3FFB9784-3823-404A-ABA2-6A5576C99E53}" destId="{4346CFA6-0D5C-4602-8D96-302809BC1D58}" srcOrd="0" destOrd="0" presId="urn:microsoft.com/office/officeart/2005/8/layout/process2"/>
    <dgm:cxn modelId="{0E602FED-DCB8-4951-9F2A-5309411DABEE}" type="presParOf" srcId="{5DC0D9D5-D9A3-4080-8DDE-865828C7855A}" destId="{8A2C9527-1045-4C39-AFDD-CEB72BEA32CE}" srcOrd="4" destOrd="0" presId="urn:microsoft.com/office/officeart/2005/8/layout/process2"/>
    <dgm:cxn modelId="{2DF60B45-2679-41A1-A1C6-0D98E24276BC}" type="presParOf" srcId="{5DC0D9D5-D9A3-4080-8DDE-865828C7855A}" destId="{DCBD15AF-EE88-4699-AA5D-C083ABD2D575}" srcOrd="5" destOrd="0" presId="urn:microsoft.com/office/officeart/2005/8/layout/process2"/>
    <dgm:cxn modelId="{29788CAB-34AD-4DDB-8E8F-50E06327B826}" type="presParOf" srcId="{DCBD15AF-EE88-4699-AA5D-C083ABD2D575}" destId="{0A009227-8BB0-48CA-9311-AA46F4C4BF87}" srcOrd="0" destOrd="0" presId="urn:microsoft.com/office/officeart/2005/8/layout/process2"/>
    <dgm:cxn modelId="{AF5823D0-0658-41C0-85B4-A353955D5E2C}" type="presParOf" srcId="{5DC0D9D5-D9A3-4080-8DDE-865828C7855A}" destId="{2334EEC4-69B7-4486-9012-3E11057288A8}" srcOrd="6" destOrd="0" presId="urn:microsoft.com/office/officeart/2005/8/layout/process2"/>
    <dgm:cxn modelId="{C9DF80E5-5381-452B-BD20-738CD269B0D5}" type="presParOf" srcId="{5DC0D9D5-D9A3-4080-8DDE-865828C7855A}" destId="{C0A6DB6C-172C-46C9-BCB3-B8A8A540EF8B}" srcOrd="7" destOrd="0" presId="urn:microsoft.com/office/officeart/2005/8/layout/process2"/>
    <dgm:cxn modelId="{99E0F88E-8BF1-4C21-B3C9-16AA174E5BC9}" type="presParOf" srcId="{C0A6DB6C-172C-46C9-BCB3-B8A8A540EF8B}" destId="{88BBF946-236C-4F15-8F6C-54A8A2773E80}" srcOrd="0" destOrd="0" presId="urn:microsoft.com/office/officeart/2005/8/layout/process2"/>
    <dgm:cxn modelId="{19128DBE-A673-462B-A980-A6A09AFE5599}" type="presParOf" srcId="{5DC0D9D5-D9A3-4080-8DDE-865828C7855A}" destId="{FDE3A016-AFF5-47EA-959E-6E7813E1BE09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E4DC8B-F918-4013-BC45-F44C83831A18}" type="doc">
      <dgm:prSet loTypeId="urn:microsoft.com/office/officeart/2008/layout/LinedList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983A26D0-DC14-422D-A242-BC762B6DEE72}">
      <dgm:prSet phldrT="[Text]"/>
      <dgm:spPr/>
      <dgm:t>
        <a:bodyPr/>
        <a:lstStyle/>
        <a:p>
          <a:r>
            <a:rPr lang="en-CA" dirty="0" smtClean="0"/>
            <a:t>Designing  a fair process </a:t>
          </a:r>
          <a:endParaRPr lang="en-CA" dirty="0"/>
        </a:p>
      </dgm:t>
    </dgm:pt>
    <dgm:pt modelId="{24DE24CE-8582-4BBF-9F51-BB77D6DF34BC}" type="parTrans" cxnId="{D651830B-5CB8-48D9-ADAF-C5EBCCD98F46}">
      <dgm:prSet/>
      <dgm:spPr/>
      <dgm:t>
        <a:bodyPr/>
        <a:lstStyle/>
        <a:p>
          <a:endParaRPr lang="en-CA"/>
        </a:p>
      </dgm:t>
    </dgm:pt>
    <dgm:pt modelId="{20C432A3-4F0B-49DF-8312-E3BCCC8D3618}" type="sibTrans" cxnId="{D651830B-5CB8-48D9-ADAF-C5EBCCD98F46}">
      <dgm:prSet/>
      <dgm:spPr/>
      <dgm:t>
        <a:bodyPr/>
        <a:lstStyle/>
        <a:p>
          <a:endParaRPr lang="en-CA"/>
        </a:p>
      </dgm:t>
    </dgm:pt>
    <dgm:pt modelId="{85C42C95-94A2-4DC8-A50B-253A7329F6BA}">
      <dgm:prSet phldrT="[Text]"/>
      <dgm:spPr/>
      <dgm:t>
        <a:bodyPr/>
        <a:lstStyle/>
        <a:p>
          <a:r>
            <a:rPr lang="en-CA" dirty="0" smtClean="0"/>
            <a:t>Procedural rules </a:t>
          </a:r>
          <a:endParaRPr lang="en-CA" dirty="0"/>
        </a:p>
      </dgm:t>
    </dgm:pt>
    <dgm:pt modelId="{006FC5F2-BAFF-4863-8968-4C47DE767D90}" type="parTrans" cxnId="{1747106A-2AE7-4760-824D-3B259EA53178}">
      <dgm:prSet/>
      <dgm:spPr/>
      <dgm:t>
        <a:bodyPr/>
        <a:lstStyle/>
        <a:p>
          <a:endParaRPr lang="en-CA"/>
        </a:p>
      </dgm:t>
    </dgm:pt>
    <dgm:pt modelId="{B7479524-9D7B-431D-8337-237D6A954793}" type="sibTrans" cxnId="{1747106A-2AE7-4760-824D-3B259EA53178}">
      <dgm:prSet/>
      <dgm:spPr/>
      <dgm:t>
        <a:bodyPr/>
        <a:lstStyle/>
        <a:p>
          <a:endParaRPr lang="en-CA"/>
        </a:p>
      </dgm:t>
    </dgm:pt>
    <dgm:pt modelId="{87E7C203-A39D-4DA0-BC19-D76E8F5E26EC}">
      <dgm:prSet phldrT="[Text]"/>
      <dgm:spPr/>
      <dgm:t>
        <a:bodyPr/>
        <a:lstStyle/>
        <a:p>
          <a:r>
            <a:rPr lang="en-CA" dirty="0" smtClean="0"/>
            <a:t>Clear vision and objectives </a:t>
          </a:r>
          <a:endParaRPr lang="en-CA" dirty="0"/>
        </a:p>
      </dgm:t>
    </dgm:pt>
    <dgm:pt modelId="{84A6300F-C0D9-46D2-A6B5-423C667BF787}" type="parTrans" cxnId="{090245D3-41A3-4C24-ADED-BC0C145F99D9}">
      <dgm:prSet/>
      <dgm:spPr/>
      <dgm:t>
        <a:bodyPr/>
        <a:lstStyle/>
        <a:p>
          <a:endParaRPr lang="en-CA"/>
        </a:p>
      </dgm:t>
    </dgm:pt>
    <dgm:pt modelId="{4606C927-5FA8-4D1B-9D8C-3D32C0D2B43B}" type="sibTrans" cxnId="{090245D3-41A3-4C24-ADED-BC0C145F99D9}">
      <dgm:prSet/>
      <dgm:spPr/>
      <dgm:t>
        <a:bodyPr/>
        <a:lstStyle/>
        <a:p>
          <a:endParaRPr lang="en-CA"/>
        </a:p>
      </dgm:t>
    </dgm:pt>
    <dgm:pt modelId="{E5630668-D619-48E2-9006-77B0659970EE}">
      <dgm:prSet phldrT="[Text]"/>
      <dgm:spPr/>
      <dgm:t>
        <a:bodyPr/>
        <a:lstStyle/>
        <a:p>
          <a:r>
            <a:rPr lang="en-CA" dirty="0" smtClean="0"/>
            <a:t>Public engagement process </a:t>
          </a:r>
          <a:endParaRPr lang="en-CA" dirty="0"/>
        </a:p>
      </dgm:t>
    </dgm:pt>
    <dgm:pt modelId="{081EDBBE-3929-4166-A071-4987F90849DE}" type="parTrans" cxnId="{142BF67B-4D8B-4617-8ABD-4652C14A9EA9}">
      <dgm:prSet/>
      <dgm:spPr/>
      <dgm:t>
        <a:bodyPr/>
        <a:lstStyle/>
        <a:p>
          <a:endParaRPr lang="en-CA"/>
        </a:p>
      </dgm:t>
    </dgm:pt>
    <dgm:pt modelId="{D766997E-B17B-441D-8023-7BC4520FDB7B}" type="sibTrans" cxnId="{142BF67B-4D8B-4617-8ABD-4652C14A9EA9}">
      <dgm:prSet/>
      <dgm:spPr/>
      <dgm:t>
        <a:bodyPr/>
        <a:lstStyle/>
        <a:p>
          <a:endParaRPr lang="en-CA"/>
        </a:p>
      </dgm:t>
    </dgm:pt>
    <dgm:pt modelId="{C05EF074-45CE-4EC8-8684-2877F35954FD}">
      <dgm:prSet phldrT="[Text]"/>
      <dgm:spPr/>
      <dgm:t>
        <a:bodyPr/>
        <a:lstStyle/>
        <a:p>
          <a:r>
            <a:rPr lang="en-CA" dirty="0" smtClean="0"/>
            <a:t>Unbiased representation </a:t>
          </a:r>
          <a:endParaRPr lang="en-CA" dirty="0"/>
        </a:p>
      </dgm:t>
    </dgm:pt>
    <dgm:pt modelId="{0F944D1A-B382-45F6-97B0-24C6998C569B}" type="parTrans" cxnId="{E4D330CF-8F3D-4F6B-B6D8-0E596E096BFE}">
      <dgm:prSet/>
      <dgm:spPr/>
      <dgm:t>
        <a:bodyPr/>
        <a:lstStyle/>
        <a:p>
          <a:endParaRPr lang="en-CA"/>
        </a:p>
      </dgm:t>
    </dgm:pt>
    <dgm:pt modelId="{380B7545-ABB9-4CEC-9F6E-1E1C2102E501}" type="sibTrans" cxnId="{E4D330CF-8F3D-4F6B-B6D8-0E596E096BFE}">
      <dgm:prSet/>
      <dgm:spPr/>
      <dgm:t>
        <a:bodyPr/>
        <a:lstStyle/>
        <a:p>
          <a:endParaRPr lang="en-CA"/>
        </a:p>
      </dgm:t>
    </dgm:pt>
    <dgm:pt modelId="{8FB54EA7-1F05-4678-A96C-F1D7BAAADFEC}">
      <dgm:prSet phldrT="[Text]"/>
      <dgm:spPr/>
      <dgm:t>
        <a:bodyPr/>
        <a:lstStyle/>
        <a:p>
          <a:r>
            <a:rPr lang="en-CA" dirty="0" smtClean="0"/>
            <a:t>Decision making process </a:t>
          </a:r>
          <a:endParaRPr lang="en-CA" dirty="0"/>
        </a:p>
      </dgm:t>
    </dgm:pt>
    <dgm:pt modelId="{273248BC-95EF-46C3-B13E-942F881D7837}" type="parTrans" cxnId="{E690117C-C98E-4922-BFE3-4D2E01BC9BA8}">
      <dgm:prSet/>
      <dgm:spPr/>
      <dgm:t>
        <a:bodyPr/>
        <a:lstStyle/>
        <a:p>
          <a:endParaRPr lang="en-CA"/>
        </a:p>
      </dgm:t>
    </dgm:pt>
    <dgm:pt modelId="{320AB175-8B20-4DF8-886F-CFF560C58B87}" type="sibTrans" cxnId="{E690117C-C98E-4922-BFE3-4D2E01BC9BA8}">
      <dgm:prSet/>
      <dgm:spPr/>
      <dgm:t>
        <a:bodyPr/>
        <a:lstStyle/>
        <a:p>
          <a:endParaRPr lang="en-CA"/>
        </a:p>
      </dgm:t>
    </dgm:pt>
    <dgm:pt modelId="{A3077D6B-D4C1-47EA-8AE1-9AF8271FACF8}">
      <dgm:prSet phldrT="[Text]"/>
      <dgm:spPr/>
      <dgm:t>
        <a:bodyPr/>
        <a:lstStyle/>
        <a:p>
          <a:r>
            <a:rPr lang="en-CA" dirty="0" smtClean="0"/>
            <a:t>Decision-making authorities and responsibilities </a:t>
          </a:r>
          <a:endParaRPr lang="en-CA" dirty="0"/>
        </a:p>
      </dgm:t>
    </dgm:pt>
    <dgm:pt modelId="{A9E958F6-32A8-43DD-83EB-66C2DE1CF2ED}" type="parTrans" cxnId="{C5D7C025-0BBB-4403-A43C-A2210AB829EB}">
      <dgm:prSet/>
      <dgm:spPr/>
      <dgm:t>
        <a:bodyPr/>
        <a:lstStyle/>
        <a:p>
          <a:endParaRPr lang="en-CA"/>
        </a:p>
      </dgm:t>
    </dgm:pt>
    <dgm:pt modelId="{98A2A536-AA42-4784-B53C-BF6B0F35B09F}" type="sibTrans" cxnId="{C5D7C025-0BBB-4403-A43C-A2210AB829EB}">
      <dgm:prSet/>
      <dgm:spPr/>
      <dgm:t>
        <a:bodyPr/>
        <a:lstStyle/>
        <a:p>
          <a:endParaRPr lang="en-CA"/>
        </a:p>
      </dgm:t>
    </dgm:pt>
    <dgm:pt modelId="{6C860DB9-04CE-401D-A586-08BC8917EEBA}">
      <dgm:prSet phldrT="[Text]"/>
      <dgm:spPr/>
      <dgm:t>
        <a:bodyPr/>
        <a:lstStyle/>
        <a:p>
          <a:r>
            <a:rPr lang="en-CA" dirty="0" smtClean="0"/>
            <a:t>Effective public participation strategies </a:t>
          </a:r>
          <a:endParaRPr lang="en-CA" dirty="0"/>
        </a:p>
      </dgm:t>
    </dgm:pt>
    <dgm:pt modelId="{065E711B-FEA9-46B0-A117-B8E09490B249}" type="parTrans" cxnId="{C1FE5AF8-0097-44CE-8D37-74D758FC0905}">
      <dgm:prSet/>
      <dgm:spPr/>
      <dgm:t>
        <a:bodyPr/>
        <a:lstStyle/>
        <a:p>
          <a:endParaRPr lang="en-CA"/>
        </a:p>
      </dgm:t>
    </dgm:pt>
    <dgm:pt modelId="{D8BEDB99-4DE6-47C5-8FB5-AC9749D1D1D2}" type="sibTrans" cxnId="{C1FE5AF8-0097-44CE-8D37-74D758FC0905}">
      <dgm:prSet/>
      <dgm:spPr/>
      <dgm:t>
        <a:bodyPr/>
        <a:lstStyle/>
        <a:p>
          <a:endParaRPr lang="en-CA"/>
        </a:p>
      </dgm:t>
    </dgm:pt>
    <dgm:pt modelId="{33264C6A-A45B-4903-8218-8447B3960247}">
      <dgm:prSet phldrT="[Text]"/>
      <dgm:spPr/>
      <dgm:t>
        <a:bodyPr/>
        <a:lstStyle/>
        <a:p>
          <a:r>
            <a:rPr lang="en-CA" dirty="0" smtClean="0"/>
            <a:t>Voice</a:t>
          </a:r>
          <a:endParaRPr lang="en-CA" dirty="0"/>
        </a:p>
      </dgm:t>
    </dgm:pt>
    <dgm:pt modelId="{C4E16B18-372F-4BF4-9361-876459B31F00}" type="parTrans" cxnId="{BDB9594D-D309-42A6-9136-18D95DABF8E4}">
      <dgm:prSet/>
      <dgm:spPr/>
      <dgm:t>
        <a:bodyPr/>
        <a:lstStyle/>
        <a:p>
          <a:endParaRPr lang="en-CA"/>
        </a:p>
      </dgm:t>
    </dgm:pt>
    <dgm:pt modelId="{21402886-926F-4A2A-AC6A-7EFB1DD05870}" type="sibTrans" cxnId="{BDB9594D-D309-42A6-9136-18D95DABF8E4}">
      <dgm:prSet/>
      <dgm:spPr/>
      <dgm:t>
        <a:bodyPr/>
        <a:lstStyle/>
        <a:p>
          <a:endParaRPr lang="en-CA"/>
        </a:p>
      </dgm:t>
    </dgm:pt>
    <dgm:pt modelId="{178C6E7D-EFB2-4D2B-A4AE-E55CA1746816}">
      <dgm:prSet phldrT="[Text]"/>
      <dgm:spPr/>
      <dgm:t>
        <a:bodyPr/>
        <a:lstStyle/>
        <a:p>
          <a:r>
            <a:rPr lang="en-CA" dirty="0" smtClean="0"/>
            <a:t>Understanding conflicts and gaps</a:t>
          </a:r>
          <a:endParaRPr lang="en-CA" dirty="0"/>
        </a:p>
      </dgm:t>
    </dgm:pt>
    <dgm:pt modelId="{45CFE043-9955-4007-BD29-6BD0849501FE}" type="parTrans" cxnId="{9A673EC2-9C7D-4E29-9A5A-8A207DBD9378}">
      <dgm:prSet/>
      <dgm:spPr/>
      <dgm:t>
        <a:bodyPr/>
        <a:lstStyle/>
        <a:p>
          <a:endParaRPr lang="en-CA"/>
        </a:p>
      </dgm:t>
    </dgm:pt>
    <dgm:pt modelId="{A1E84429-A32E-460A-84F9-BFEC49FD5619}" type="sibTrans" cxnId="{9A673EC2-9C7D-4E29-9A5A-8A207DBD9378}">
      <dgm:prSet/>
      <dgm:spPr/>
      <dgm:t>
        <a:bodyPr/>
        <a:lstStyle/>
        <a:p>
          <a:endParaRPr lang="en-CA"/>
        </a:p>
      </dgm:t>
    </dgm:pt>
    <dgm:pt modelId="{8FAD9FC8-BD7B-4E8F-B76B-3B43E6623998}">
      <dgm:prSet phldrT="[Text]"/>
      <dgm:spPr/>
      <dgm:t>
        <a:bodyPr/>
        <a:lstStyle/>
        <a:p>
          <a:r>
            <a:rPr lang="en-CA" dirty="0" smtClean="0"/>
            <a:t>Understanding implementation challenges </a:t>
          </a:r>
          <a:endParaRPr lang="en-CA" dirty="0"/>
        </a:p>
      </dgm:t>
    </dgm:pt>
    <dgm:pt modelId="{4231B40D-069B-4493-898B-7A1CAB36C8A7}" type="parTrans" cxnId="{A4C06F5F-4DB2-444A-BD72-D2C65D290B67}">
      <dgm:prSet/>
      <dgm:spPr/>
      <dgm:t>
        <a:bodyPr/>
        <a:lstStyle/>
        <a:p>
          <a:endParaRPr lang="en-CA"/>
        </a:p>
      </dgm:t>
    </dgm:pt>
    <dgm:pt modelId="{E969BD6D-23FE-48EB-B15D-5BB5B8225BF5}" type="sibTrans" cxnId="{A4C06F5F-4DB2-444A-BD72-D2C65D290B67}">
      <dgm:prSet/>
      <dgm:spPr/>
      <dgm:t>
        <a:bodyPr/>
        <a:lstStyle/>
        <a:p>
          <a:endParaRPr lang="en-CA"/>
        </a:p>
      </dgm:t>
    </dgm:pt>
    <dgm:pt modelId="{3223B826-BE1F-41D6-874A-E1C8144154E4}" type="pres">
      <dgm:prSet presAssocID="{A7E4DC8B-F918-4013-BC45-F44C83831A1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85066DA5-835B-4B0A-A6B0-75B4E8A4D196}" type="pres">
      <dgm:prSet presAssocID="{983A26D0-DC14-422D-A242-BC762B6DEE72}" presName="thickLine" presStyleLbl="alignNode1" presStyleIdx="0" presStyleCnt="3"/>
      <dgm:spPr/>
      <dgm:t>
        <a:bodyPr/>
        <a:lstStyle/>
        <a:p>
          <a:endParaRPr lang="en-CA"/>
        </a:p>
      </dgm:t>
    </dgm:pt>
    <dgm:pt modelId="{A1EF1C58-88BC-409F-B088-D91891E07331}" type="pres">
      <dgm:prSet presAssocID="{983A26D0-DC14-422D-A242-BC762B6DEE72}" presName="horz1" presStyleCnt="0"/>
      <dgm:spPr/>
      <dgm:t>
        <a:bodyPr/>
        <a:lstStyle/>
        <a:p>
          <a:endParaRPr lang="en-CA"/>
        </a:p>
      </dgm:t>
    </dgm:pt>
    <dgm:pt modelId="{AA51C72A-9F32-4439-A319-45A820E8E130}" type="pres">
      <dgm:prSet presAssocID="{983A26D0-DC14-422D-A242-BC762B6DEE72}" presName="tx1" presStyleLbl="revTx" presStyleIdx="0" presStyleCnt="11"/>
      <dgm:spPr/>
      <dgm:t>
        <a:bodyPr/>
        <a:lstStyle/>
        <a:p>
          <a:endParaRPr lang="en-CA"/>
        </a:p>
      </dgm:t>
    </dgm:pt>
    <dgm:pt modelId="{ADC8AF5E-DCFA-4A87-BF0F-EA637C27AAD8}" type="pres">
      <dgm:prSet presAssocID="{983A26D0-DC14-422D-A242-BC762B6DEE72}" presName="vert1" presStyleCnt="0"/>
      <dgm:spPr/>
      <dgm:t>
        <a:bodyPr/>
        <a:lstStyle/>
        <a:p>
          <a:endParaRPr lang="en-CA"/>
        </a:p>
      </dgm:t>
    </dgm:pt>
    <dgm:pt modelId="{E9886CA3-B86B-40B4-9645-B7DB3E08FF72}" type="pres">
      <dgm:prSet presAssocID="{85C42C95-94A2-4DC8-A50B-253A7329F6BA}" presName="vertSpace2a" presStyleCnt="0"/>
      <dgm:spPr/>
      <dgm:t>
        <a:bodyPr/>
        <a:lstStyle/>
        <a:p>
          <a:endParaRPr lang="en-CA"/>
        </a:p>
      </dgm:t>
    </dgm:pt>
    <dgm:pt modelId="{1F485DCE-33B9-4F80-9D5D-68AA9C5480A0}" type="pres">
      <dgm:prSet presAssocID="{85C42C95-94A2-4DC8-A50B-253A7329F6BA}" presName="horz2" presStyleCnt="0"/>
      <dgm:spPr/>
      <dgm:t>
        <a:bodyPr/>
        <a:lstStyle/>
        <a:p>
          <a:endParaRPr lang="en-CA"/>
        </a:p>
      </dgm:t>
    </dgm:pt>
    <dgm:pt modelId="{4A03D5DA-8D87-4F34-9097-434BB20C524E}" type="pres">
      <dgm:prSet presAssocID="{85C42C95-94A2-4DC8-A50B-253A7329F6BA}" presName="horzSpace2" presStyleCnt="0"/>
      <dgm:spPr/>
      <dgm:t>
        <a:bodyPr/>
        <a:lstStyle/>
        <a:p>
          <a:endParaRPr lang="en-CA"/>
        </a:p>
      </dgm:t>
    </dgm:pt>
    <dgm:pt modelId="{3D54A0C3-0E71-432B-B5E4-03D48537F687}" type="pres">
      <dgm:prSet presAssocID="{85C42C95-94A2-4DC8-A50B-253A7329F6BA}" presName="tx2" presStyleLbl="revTx" presStyleIdx="1" presStyleCnt="11" custLinFactNeighborX="25782" custLinFactNeighborY="-94366"/>
      <dgm:spPr/>
      <dgm:t>
        <a:bodyPr/>
        <a:lstStyle/>
        <a:p>
          <a:endParaRPr lang="en-CA"/>
        </a:p>
      </dgm:t>
    </dgm:pt>
    <dgm:pt modelId="{1B5A9881-B45B-42CC-AE47-8E34D9EE2D6A}" type="pres">
      <dgm:prSet presAssocID="{85C42C95-94A2-4DC8-A50B-253A7329F6BA}" presName="vert2" presStyleCnt="0"/>
      <dgm:spPr/>
      <dgm:t>
        <a:bodyPr/>
        <a:lstStyle/>
        <a:p>
          <a:endParaRPr lang="en-CA"/>
        </a:p>
      </dgm:t>
    </dgm:pt>
    <dgm:pt modelId="{FBF4D4FB-D3E0-4DF8-8BCA-5AB0B8D8A532}" type="pres">
      <dgm:prSet presAssocID="{85C42C95-94A2-4DC8-A50B-253A7329F6BA}" presName="thinLine2b" presStyleLbl="callout" presStyleIdx="0" presStyleCnt="8"/>
      <dgm:spPr/>
      <dgm:t>
        <a:bodyPr/>
        <a:lstStyle/>
        <a:p>
          <a:endParaRPr lang="en-CA"/>
        </a:p>
      </dgm:t>
    </dgm:pt>
    <dgm:pt modelId="{D953BB8C-709B-4179-9BE6-8B3EBA021F6B}" type="pres">
      <dgm:prSet presAssocID="{85C42C95-94A2-4DC8-A50B-253A7329F6BA}" presName="vertSpace2b" presStyleCnt="0"/>
      <dgm:spPr/>
      <dgm:t>
        <a:bodyPr/>
        <a:lstStyle/>
        <a:p>
          <a:endParaRPr lang="en-CA"/>
        </a:p>
      </dgm:t>
    </dgm:pt>
    <dgm:pt modelId="{F8862D9F-9E64-4B2B-A906-CA1D406366A9}" type="pres">
      <dgm:prSet presAssocID="{87E7C203-A39D-4DA0-BC19-D76E8F5E26EC}" presName="horz2" presStyleCnt="0"/>
      <dgm:spPr/>
      <dgm:t>
        <a:bodyPr/>
        <a:lstStyle/>
        <a:p>
          <a:endParaRPr lang="en-CA"/>
        </a:p>
      </dgm:t>
    </dgm:pt>
    <dgm:pt modelId="{97549A4B-C9AE-4E21-8B8B-ECD8A99BC1D3}" type="pres">
      <dgm:prSet presAssocID="{87E7C203-A39D-4DA0-BC19-D76E8F5E26EC}" presName="horzSpace2" presStyleCnt="0"/>
      <dgm:spPr/>
      <dgm:t>
        <a:bodyPr/>
        <a:lstStyle/>
        <a:p>
          <a:endParaRPr lang="en-CA"/>
        </a:p>
      </dgm:t>
    </dgm:pt>
    <dgm:pt modelId="{BA7EC14C-68C9-4694-B0F2-96BABF3FA197}" type="pres">
      <dgm:prSet presAssocID="{87E7C203-A39D-4DA0-BC19-D76E8F5E26EC}" presName="tx2" presStyleLbl="revTx" presStyleIdx="2" presStyleCnt="11"/>
      <dgm:spPr/>
      <dgm:t>
        <a:bodyPr/>
        <a:lstStyle/>
        <a:p>
          <a:endParaRPr lang="en-CA"/>
        </a:p>
      </dgm:t>
    </dgm:pt>
    <dgm:pt modelId="{CA12B628-A807-4D78-83C4-153191C01AC4}" type="pres">
      <dgm:prSet presAssocID="{87E7C203-A39D-4DA0-BC19-D76E8F5E26EC}" presName="vert2" presStyleCnt="0"/>
      <dgm:spPr/>
      <dgm:t>
        <a:bodyPr/>
        <a:lstStyle/>
        <a:p>
          <a:endParaRPr lang="en-CA"/>
        </a:p>
      </dgm:t>
    </dgm:pt>
    <dgm:pt modelId="{DC95300D-952F-412E-A8D2-6B36F00AE32C}" type="pres">
      <dgm:prSet presAssocID="{87E7C203-A39D-4DA0-BC19-D76E8F5E26EC}" presName="thinLine2b" presStyleLbl="callout" presStyleIdx="1" presStyleCnt="8"/>
      <dgm:spPr/>
      <dgm:t>
        <a:bodyPr/>
        <a:lstStyle/>
        <a:p>
          <a:endParaRPr lang="en-CA"/>
        </a:p>
      </dgm:t>
    </dgm:pt>
    <dgm:pt modelId="{9CC7B5B0-9265-435F-AC5D-55F6BCAF1C71}" type="pres">
      <dgm:prSet presAssocID="{87E7C203-A39D-4DA0-BC19-D76E8F5E26EC}" presName="vertSpace2b" presStyleCnt="0"/>
      <dgm:spPr/>
      <dgm:t>
        <a:bodyPr/>
        <a:lstStyle/>
        <a:p>
          <a:endParaRPr lang="en-CA"/>
        </a:p>
      </dgm:t>
    </dgm:pt>
    <dgm:pt modelId="{69BE4623-CC1A-4001-A0E0-DE4991A46661}" type="pres">
      <dgm:prSet presAssocID="{E5630668-D619-48E2-9006-77B0659970EE}" presName="thickLine" presStyleLbl="alignNode1" presStyleIdx="1" presStyleCnt="3"/>
      <dgm:spPr/>
      <dgm:t>
        <a:bodyPr/>
        <a:lstStyle/>
        <a:p>
          <a:endParaRPr lang="en-CA"/>
        </a:p>
      </dgm:t>
    </dgm:pt>
    <dgm:pt modelId="{54C9CDC1-02D5-40B8-B01D-FE5555D0D80E}" type="pres">
      <dgm:prSet presAssocID="{E5630668-D619-48E2-9006-77B0659970EE}" presName="horz1" presStyleCnt="0"/>
      <dgm:spPr/>
      <dgm:t>
        <a:bodyPr/>
        <a:lstStyle/>
        <a:p>
          <a:endParaRPr lang="en-CA"/>
        </a:p>
      </dgm:t>
    </dgm:pt>
    <dgm:pt modelId="{79382636-219C-412C-80C8-D7E8A2DE964A}" type="pres">
      <dgm:prSet presAssocID="{E5630668-D619-48E2-9006-77B0659970EE}" presName="tx1" presStyleLbl="revTx" presStyleIdx="3" presStyleCnt="11"/>
      <dgm:spPr/>
      <dgm:t>
        <a:bodyPr/>
        <a:lstStyle/>
        <a:p>
          <a:endParaRPr lang="en-CA"/>
        </a:p>
      </dgm:t>
    </dgm:pt>
    <dgm:pt modelId="{0BD51404-F059-43D1-AC19-344967A02FB0}" type="pres">
      <dgm:prSet presAssocID="{E5630668-D619-48E2-9006-77B0659970EE}" presName="vert1" presStyleCnt="0"/>
      <dgm:spPr/>
      <dgm:t>
        <a:bodyPr/>
        <a:lstStyle/>
        <a:p>
          <a:endParaRPr lang="en-CA"/>
        </a:p>
      </dgm:t>
    </dgm:pt>
    <dgm:pt modelId="{06A103AF-D087-4800-9DF2-A627A52D44F1}" type="pres">
      <dgm:prSet presAssocID="{C05EF074-45CE-4EC8-8684-2877F35954FD}" presName="vertSpace2a" presStyleCnt="0"/>
      <dgm:spPr/>
      <dgm:t>
        <a:bodyPr/>
        <a:lstStyle/>
        <a:p>
          <a:endParaRPr lang="en-CA"/>
        </a:p>
      </dgm:t>
    </dgm:pt>
    <dgm:pt modelId="{F97A99A4-C1E9-494D-A865-EAF542A2D4C9}" type="pres">
      <dgm:prSet presAssocID="{C05EF074-45CE-4EC8-8684-2877F35954FD}" presName="horz2" presStyleCnt="0"/>
      <dgm:spPr/>
      <dgm:t>
        <a:bodyPr/>
        <a:lstStyle/>
        <a:p>
          <a:endParaRPr lang="en-CA"/>
        </a:p>
      </dgm:t>
    </dgm:pt>
    <dgm:pt modelId="{732CC816-EF18-4892-9D11-025E6023F17F}" type="pres">
      <dgm:prSet presAssocID="{C05EF074-45CE-4EC8-8684-2877F35954FD}" presName="horzSpace2" presStyleCnt="0"/>
      <dgm:spPr/>
      <dgm:t>
        <a:bodyPr/>
        <a:lstStyle/>
        <a:p>
          <a:endParaRPr lang="en-CA"/>
        </a:p>
      </dgm:t>
    </dgm:pt>
    <dgm:pt modelId="{A49974AD-2696-4237-BDB8-0FC9C6BFF6D8}" type="pres">
      <dgm:prSet presAssocID="{C05EF074-45CE-4EC8-8684-2877F35954FD}" presName="tx2" presStyleLbl="revTx" presStyleIdx="4" presStyleCnt="11"/>
      <dgm:spPr/>
      <dgm:t>
        <a:bodyPr/>
        <a:lstStyle/>
        <a:p>
          <a:endParaRPr lang="en-CA"/>
        </a:p>
      </dgm:t>
    </dgm:pt>
    <dgm:pt modelId="{B672FE89-A8C1-4A77-997E-1A4E8CA7467E}" type="pres">
      <dgm:prSet presAssocID="{C05EF074-45CE-4EC8-8684-2877F35954FD}" presName="vert2" presStyleCnt="0"/>
      <dgm:spPr/>
      <dgm:t>
        <a:bodyPr/>
        <a:lstStyle/>
        <a:p>
          <a:endParaRPr lang="en-CA"/>
        </a:p>
      </dgm:t>
    </dgm:pt>
    <dgm:pt modelId="{C6E5D1B9-8FF5-4A1F-9BE6-5A439A074303}" type="pres">
      <dgm:prSet presAssocID="{C05EF074-45CE-4EC8-8684-2877F35954FD}" presName="thinLine2b" presStyleLbl="callout" presStyleIdx="2" presStyleCnt="8"/>
      <dgm:spPr/>
      <dgm:t>
        <a:bodyPr/>
        <a:lstStyle/>
        <a:p>
          <a:endParaRPr lang="en-CA"/>
        </a:p>
      </dgm:t>
    </dgm:pt>
    <dgm:pt modelId="{A0230C1D-DA82-4D43-8D86-EE58D9B0A06B}" type="pres">
      <dgm:prSet presAssocID="{C05EF074-45CE-4EC8-8684-2877F35954FD}" presName="vertSpace2b" presStyleCnt="0"/>
      <dgm:spPr/>
      <dgm:t>
        <a:bodyPr/>
        <a:lstStyle/>
        <a:p>
          <a:endParaRPr lang="en-CA"/>
        </a:p>
      </dgm:t>
    </dgm:pt>
    <dgm:pt modelId="{424F1782-F152-434B-8522-81E128857CD4}" type="pres">
      <dgm:prSet presAssocID="{6C860DB9-04CE-401D-A586-08BC8917EEBA}" presName="horz2" presStyleCnt="0"/>
      <dgm:spPr/>
      <dgm:t>
        <a:bodyPr/>
        <a:lstStyle/>
        <a:p>
          <a:endParaRPr lang="en-CA"/>
        </a:p>
      </dgm:t>
    </dgm:pt>
    <dgm:pt modelId="{3806A399-A388-403C-8695-D0FDB373252B}" type="pres">
      <dgm:prSet presAssocID="{6C860DB9-04CE-401D-A586-08BC8917EEBA}" presName="horzSpace2" presStyleCnt="0"/>
      <dgm:spPr/>
      <dgm:t>
        <a:bodyPr/>
        <a:lstStyle/>
        <a:p>
          <a:endParaRPr lang="en-CA"/>
        </a:p>
      </dgm:t>
    </dgm:pt>
    <dgm:pt modelId="{E4125B07-DBCF-45AF-9AC1-E8A71DA34B7B}" type="pres">
      <dgm:prSet presAssocID="{6C860DB9-04CE-401D-A586-08BC8917EEBA}" presName="tx2" presStyleLbl="revTx" presStyleIdx="5" presStyleCnt="11"/>
      <dgm:spPr/>
      <dgm:t>
        <a:bodyPr/>
        <a:lstStyle/>
        <a:p>
          <a:endParaRPr lang="en-CA"/>
        </a:p>
      </dgm:t>
    </dgm:pt>
    <dgm:pt modelId="{499FBE73-E1B5-4CD4-B09D-609CC38663E9}" type="pres">
      <dgm:prSet presAssocID="{6C860DB9-04CE-401D-A586-08BC8917EEBA}" presName="vert2" presStyleCnt="0"/>
      <dgm:spPr/>
      <dgm:t>
        <a:bodyPr/>
        <a:lstStyle/>
        <a:p>
          <a:endParaRPr lang="en-CA"/>
        </a:p>
      </dgm:t>
    </dgm:pt>
    <dgm:pt modelId="{B27B196E-F9CE-41DA-B3CC-B2E28DE14FF8}" type="pres">
      <dgm:prSet presAssocID="{6C860DB9-04CE-401D-A586-08BC8917EEBA}" presName="thinLine2b" presStyleLbl="callout" presStyleIdx="3" presStyleCnt="8"/>
      <dgm:spPr/>
      <dgm:t>
        <a:bodyPr/>
        <a:lstStyle/>
        <a:p>
          <a:endParaRPr lang="en-CA"/>
        </a:p>
      </dgm:t>
    </dgm:pt>
    <dgm:pt modelId="{9E3912FD-B2BE-4E80-BF5B-C6C3170514FC}" type="pres">
      <dgm:prSet presAssocID="{6C860DB9-04CE-401D-A586-08BC8917EEBA}" presName="vertSpace2b" presStyleCnt="0"/>
      <dgm:spPr/>
      <dgm:t>
        <a:bodyPr/>
        <a:lstStyle/>
        <a:p>
          <a:endParaRPr lang="en-CA"/>
        </a:p>
      </dgm:t>
    </dgm:pt>
    <dgm:pt modelId="{850DB509-2288-490C-8234-99848737C47D}" type="pres">
      <dgm:prSet presAssocID="{33264C6A-A45B-4903-8218-8447B3960247}" presName="horz2" presStyleCnt="0"/>
      <dgm:spPr/>
      <dgm:t>
        <a:bodyPr/>
        <a:lstStyle/>
        <a:p>
          <a:endParaRPr lang="en-CA"/>
        </a:p>
      </dgm:t>
    </dgm:pt>
    <dgm:pt modelId="{825F8B93-B01D-4A2E-8A39-ECC8A3CA8313}" type="pres">
      <dgm:prSet presAssocID="{33264C6A-A45B-4903-8218-8447B3960247}" presName="horzSpace2" presStyleCnt="0"/>
      <dgm:spPr/>
      <dgm:t>
        <a:bodyPr/>
        <a:lstStyle/>
        <a:p>
          <a:endParaRPr lang="en-CA"/>
        </a:p>
      </dgm:t>
    </dgm:pt>
    <dgm:pt modelId="{403197B7-9DE3-4515-A12E-BE98679584BE}" type="pres">
      <dgm:prSet presAssocID="{33264C6A-A45B-4903-8218-8447B3960247}" presName="tx2" presStyleLbl="revTx" presStyleIdx="6" presStyleCnt="11"/>
      <dgm:spPr/>
      <dgm:t>
        <a:bodyPr/>
        <a:lstStyle/>
        <a:p>
          <a:endParaRPr lang="en-CA"/>
        </a:p>
      </dgm:t>
    </dgm:pt>
    <dgm:pt modelId="{5ACD25F6-9A36-4343-82BD-3A53C7FC58B3}" type="pres">
      <dgm:prSet presAssocID="{33264C6A-A45B-4903-8218-8447B3960247}" presName="vert2" presStyleCnt="0"/>
      <dgm:spPr/>
      <dgm:t>
        <a:bodyPr/>
        <a:lstStyle/>
        <a:p>
          <a:endParaRPr lang="en-CA"/>
        </a:p>
      </dgm:t>
    </dgm:pt>
    <dgm:pt modelId="{02DCE1B6-8184-403E-B3F2-EA1677C6A81D}" type="pres">
      <dgm:prSet presAssocID="{33264C6A-A45B-4903-8218-8447B3960247}" presName="thinLine2b" presStyleLbl="callout" presStyleIdx="4" presStyleCnt="8"/>
      <dgm:spPr/>
      <dgm:t>
        <a:bodyPr/>
        <a:lstStyle/>
        <a:p>
          <a:endParaRPr lang="en-CA"/>
        </a:p>
      </dgm:t>
    </dgm:pt>
    <dgm:pt modelId="{603C1173-DD5A-43C7-8FE0-1D8C631E9C7A}" type="pres">
      <dgm:prSet presAssocID="{33264C6A-A45B-4903-8218-8447B3960247}" presName="vertSpace2b" presStyleCnt="0"/>
      <dgm:spPr/>
      <dgm:t>
        <a:bodyPr/>
        <a:lstStyle/>
        <a:p>
          <a:endParaRPr lang="en-CA"/>
        </a:p>
      </dgm:t>
    </dgm:pt>
    <dgm:pt modelId="{F67B83E5-92C0-4BAF-8E97-6EFC7BDDF89A}" type="pres">
      <dgm:prSet presAssocID="{8FB54EA7-1F05-4678-A96C-F1D7BAAADFEC}" presName="thickLine" presStyleLbl="alignNode1" presStyleIdx="2" presStyleCnt="3"/>
      <dgm:spPr/>
      <dgm:t>
        <a:bodyPr/>
        <a:lstStyle/>
        <a:p>
          <a:endParaRPr lang="en-CA"/>
        </a:p>
      </dgm:t>
    </dgm:pt>
    <dgm:pt modelId="{CBF7F8B9-7400-4912-988B-83CA53BEDCCA}" type="pres">
      <dgm:prSet presAssocID="{8FB54EA7-1F05-4678-A96C-F1D7BAAADFEC}" presName="horz1" presStyleCnt="0"/>
      <dgm:spPr/>
      <dgm:t>
        <a:bodyPr/>
        <a:lstStyle/>
        <a:p>
          <a:endParaRPr lang="en-CA"/>
        </a:p>
      </dgm:t>
    </dgm:pt>
    <dgm:pt modelId="{AE3E2604-B522-4BF5-BBEF-D21EE1FDD7B1}" type="pres">
      <dgm:prSet presAssocID="{8FB54EA7-1F05-4678-A96C-F1D7BAAADFEC}" presName="tx1" presStyleLbl="revTx" presStyleIdx="7" presStyleCnt="11"/>
      <dgm:spPr/>
      <dgm:t>
        <a:bodyPr/>
        <a:lstStyle/>
        <a:p>
          <a:endParaRPr lang="en-CA"/>
        </a:p>
      </dgm:t>
    </dgm:pt>
    <dgm:pt modelId="{23A742E6-D3D6-453E-B8A1-2892AED8815D}" type="pres">
      <dgm:prSet presAssocID="{8FB54EA7-1F05-4678-A96C-F1D7BAAADFEC}" presName="vert1" presStyleCnt="0"/>
      <dgm:spPr/>
      <dgm:t>
        <a:bodyPr/>
        <a:lstStyle/>
        <a:p>
          <a:endParaRPr lang="en-CA"/>
        </a:p>
      </dgm:t>
    </dgm:pt>
    <dgm:pt modelId="{D2D47DEE-029C-4885-BF22-F3F9CF421F05}" type="pres">
      <dgm:prSet presAssocID="{A3077D6B-D4C1-47EA-8AE1-9AF8271FACF8}" presName="vertSpace2a" presStyleCnt="0"/>
      <dgm:spPr/>
      <dgm:t>
        <a:bodyPr/>
        <a:lstStyle/>
        <a:p>
          <a:endParaRPr lang="en-CA"/>
        </a:p>
      </dgm:t>
    </dgm:pt>
    <dgm:pt modelId="{BA40DEE1-BEFE-44C5-BF56-98F3DD632B32}" type="pres">
      <dgm:prSet presAssocID="{A3077D6B-D4C1-47EA-8AE1-9AF8271FACF8}" presName="horz2" presStyleCnt="0"/>
      <dgm:spPr/>
      <dgm:t>
        <a:bodyPr/>
        <a:lstStyle/>
        <a:p>
          <a:endParaRPr lang="en-CA"/>
        </a:p>
      </dgm:t>
    </dgm:pt>
    <dgm:pt modelId="{D4E9B835-B076-4ED2-BC44-17015F24E7CC}" type="pres">
      <dgm:prSet presAssocID="{A3077D6B-D4C1-47EA-8AE1-9AF8271FACF8}" presName="horzSpace2" presStyleCnt="0"/>
      <dgm:spPr/>
      <dgm:t>
        <a:bodyPr/>
        <a:lstStyle/>
        <a:p>
          <a:endParaRPr lang="en-CA"/>
        </a:p>
      </dgm:t>
    </dgm:pt>
    <dgm:pt modelId="{45ABF152-3007-433C-8486-44F968169708}" type="pres">
      <dgm:prSet presAssocID="{A3077D6B-D4C1-47EA-8AE1-9AF8271FACF8}" presName="tx2" presStyleLbl="revTx" presStyleIdx="8" presStyleCnt="11"/>
      <dgm:spPr/>
      <dgm:t>
        <a:bodyPr/>
        <a:lstStyle/>
        <a:p>
          <a:endParaRPr lang="en-CA"/>
        </a:p>
      </dgm:t>
    </dgm:pt>
    <dgm:pt modelId="{23C729B9-3805-4A8E-A5A2-689A2ADB35FA}" type="pres">
      <dgm:prSet presAssocID="{A3077D6B-D4C1-47EA-8AE1-9AF8271FACF8}" presName="vert2" presStyleCnt="0"/>
      <dgm:spPr/>
      <dgm:t>
        <a:bodyPr/>
        <a:lstStyle/>
        <a:p>
          <a:endParaRPr lang="en-CA"/>
        </a:p>
      </dgm:t>
    </dgm:pt>
    <dgm:pt modelId="{80DF2DA1-46D5-49BB-B9B7-DA69B8A8B8B0}" type="pres">
      <dgm:prSet presAssocID="{A3077D6B-D4C1-47EA-8AE1-9AF8271FACF8}" presName="thinLine2b" presStyleLbl="callout" presStyleIdx="5" presStyleCnt="8"/>
      <dgm:spPr/>
      <dgm:t>
        <a:bodyPr/>
        <a:lstStyle/>
        <a:p>
          <a:endParaRPr lang="en-CA"/>
        </a:p>
      </dgm:t>
    </dgm:pt>
    <dgm:pt modelId="{65EE9C46-716B-4198-B2AE-57203F197105}" type="pres">
      <dgm:prSet presAssocID="{A3077D6B-D4C1-47EA-8AE1-9AF8271FACF8}" presName="vertSpace2b" presStyleCnt="0"/>
      <dgm:spPr/>
      <dgm:t>
        <a:bodyPr/>
        <a:lstStyle/>
        <a:p>
          <a:endParaRPr lang="en-CA"/>
        </a:p>
      </dgm:t>
    </dgm:pt>
    <dgm:pt modelId="{49F332C5-FE5D-428B-B3E9-7B958C161BA9}" type="pres">
      <dgm:prSet presAssocID="{178C6E7D-EFB2-4D2B-A4AE-E55CA1746816}" presName="horz2" presStyleCnt="0"/>
      <dgm:spPr/>
      <dgm:t>
        <a:bodyPr/>
        <a:lstStyle/>
        <a:p>
          <a:endParaRPr lang="en-CA"/>
        </a:p>
      </dgm:t>
    </dgm:pt>
    <dgm:pt modelId="{0D634ECA-7FEA-4EAB-B312-7CBADA66FED2}" type="pres">
      <dgm:prSet presAssocID="{178C6E7D-EFB2-4D2B-A4AE-E55CA1746816}" presName="horzSpace2" presStyleCnt="0"/>
      <dgm:spPr/>
      <dgm:t>
        <a:bodyPr/>
        <a:lstStyle/>
        <a:p>
          <a:endParaRPr lang="en-CA"/>
        </a:p>
      </dgm:t>
    </dgm:pt>
    <dgm:pt modelId="{AFEA29FC-576F-4AE2-BBD3-3C2A25D9A785}" type="pres">
      <dgm:prSet presAssocID="{178C6E7D-EFB2-4D2B-A4AE-E55CA1746816}" presName="tx2" presStyleLbl="revTx" presStyleIdx="9" presStyleCnt="11"/>
      <dgm:spPr/>
      <dgm:t>
        <a:bodyPr/>
        <a:lstStyle/>
        <a:p>
          <a:endParaRPr lang="en-CA"/>
        </a:p>
      </dgm:t>
    </dgm:pt>
    <dgm:pt modelId="{67B1D32C-FE5C-4F7D-A940-921C03503FD3}" type="pres">
      <dgm:prSet presAssocID="{178C6E7D-EFB2-4D2B-A4AE-E55CA1746816}" presName="vert2" presStyleCnt="0"/>
      <dgm:spPr/>
      <dgm:t>
        <a:bodyPr/>
        <a:lstStyle/>
        <a:p>
          <a:endParaRPr lang="en-CA"/>
        </a:p>
      </dgm:t>
    </dgm:pt>
    <dgm:pt modelId="{ED626F46-A59E-4F36-83BE-9C2FA528B782}" type="pres">
      <dgm:prSet presAssocID="{178C6E7D-EFB2-4D2B-A4AE-E55CA1746816}" presName="thinLine2b" presStyleLbl="callout" presStyleIdx="6" presStyleCnt="8"/>
      <dgm:spPr/>
      <dgm:t>
        <a:bodyPr/>
        <a:lstStyle/>
        <a:p>
          <a:endParaRPr lang="en-CA"/>
        </a:p>
      </dgm:t>
    </dgm:pt>
    <dgm:pt modelId="{D6926CBC-0C4F-4C7C-BEB9-72C11ACCC61C}" type="pres">
      <dgm:prSet presAssocID="{178C6E7D-EFB2-4D2B-A4AE-E55CA1746816}" presName="vertSpace2b" presStyleCnt="0"/>
      <dgm:spPr/>
      <dgm:t>
        <a:bodyPr/>
        <a:lstStyle/>
        <a:p>
          <a:endParaRPr lang="en-CA"/>
        </a:p>
      </dgm:t>
    </dgm:pt>
    <dgm:pt modelId="{F4F6F9AB-F57B-4E87-96E5-287F74478455}" type="pres">
      <dgm:prSet presAssocID="{8FAD9FC8-BD7B-4E8F-B76B-3B43E6623998}" presName="horz2" presStyleCnt="0"/>
      <dgm:spPr/>
      <dgm:t>
        <a:bodyPr/>
        <a:lstStyle/>
        <a:p>
          <a:endParaRPr lang="en-CA"/>
        </a:p>
      </dgm:t>
    </dgm:pt>
    <dgm:pt modelId="{79B7779C-E8AB-4F1E-B58A-730F9835F956}" type="pres">
      <dgm:prSet presAssocID="{8FAD9FC8-BD7B-4E8F-B76B-3B43E6623998}" presName="horzSpace2" presStyleCnt="0"/>
      <dgm:spPr/>
      <dgm:t>
        <a:bodyPr/>
        <a:lstStyle/>
        <a:p>
          <a:endParaRPr lang="en-CA"/>
        </a:p>
      </dgm:t>
    </dgm:pt>
    <dgm:pt modelId="{9288D56A-A9DF-4B27-BFD8-3478D689BBCB}" type="pres">
      <dgm:prSet presAssocID="{8FAD9FC8-BD7B-4E8F-B76B-3B43E6623998}" presName="tx2" presStyleLbl="revTx" presStyleIdx="10" presStyleCnt="11"/>
      <dgm:spPr/>
      <dgm:t>
        <a:bodyPr/>
        <a:lstStyle/>
        <a:p>
          <a:endParaRPr lang="en-CA"/>
        </a:p>
      </dgm:t>
    </dgm:pt>
    <dgm:pt modelId="{F383FF6E-B453-44A9-BBA0-76523EDF3D08}" type="pres">
      <dgm:prSet presAssocID="{8FAD9FC8-BD7B-4E8F-B76B-3B43E6623998}" presName="vert2" presStyleCnt="0"/>
      <dgm:spPr/>
      <dgm:t>
        <a:bodyPr/>
        <a:lstStyle/>
        <a:p>
          <a:endParaRPr lang="en-CA"/>
        </a:p>
      </dgm:t>
    </dgm:pt>
    <dgm:pt modelId="{0C5AE714-DD85-49CC-8171-A695E4BFBFE0}" type="pres">
      <dgm:prSet presAssocID="{8FAD9FC8-BD7B-4E8F-B76B-3B43E6623998}" presName="thinLine2b" presStyleLbl="callout" presStyleIdx="7" presStyleCnt="8"/>
      <dgm:spPr/>
      <dgm:t>
        <a:bodyPr/>
        <a:lstStyle/>
        <a:p>
          <a:endParaRPr lang="en-CA"/>
        </a:p>
      </dgm:t>
    </dgm:pt>
    <dgm:pt modelId="{409E4F24-383A-4E4B-ACE2-30DEF9E77BBD}" type="pres">
      <dgm:prSet presAssocID="{8FAD9FC8-BD7B-4E8F-B76B-3B43E6623998}" presName="vertSpace2b" presStyleCnt="0"/>
      <dgm:spPr/>
      <dgm:t>
        <a:bodyPr/>
        <a:lstStyle/>
        <a:p>
          <a:endParaRPr lang="en-CA"/>
        </a:p>
      </dgm:t>
    </dgm:pt>
  </dgm:ptLst>
  <dgm:cxnLst>
    <dgm:cxn modelId="{E4D330CF-8F3D-4F6B-B6D8-0E596E096BFE}" srcId="{E5630668-D619-48E2-9006-77B0659970EE}" destId="{C05EF074-45CE-4EC8-8684-2877F35954FD}" srcOrd="0" destOrd="0" parTransId="{0F944D1A-B382-45F6-97B0-24C6998C569B}" sibTransId="{380B7545-ABB9-4CEC-9F6E-1E1C2102E501}"/>
    <dgm:cxn modelId="{9F8FCC10-D06B-48E5-8A8D-8E244D1631B7}" type="presOf" srcId="{87E7C203-A39D-4DA0-BC19-D76E8F5E26EC}" destId="{BA7EC14C-68C9-4694-B0F2-96BABF3FA197}" srcOrd="0" destOrd="0" presId="urn:microsoft.com/office/officeart/2008/layout/LinedList"/>
    <dgm:cxn modelId="{4A008B7E-13FE-4AB4-B3EF-911473C58187}" type="presOf" srcId="{33264C6A-A45B-4903-8218-8447B3960247}" destId="{403197B7-9DE3-4515-A12E-BE98679584BE}" srcOrd="0" destOrd="0" presId="urn:microsoft.com/office/officeart/2008/layout/LinedList"/>
    <dgm:cxn modelId="{C5D7C025-0BBB-4403-A43C-A2210AB829EB}" srcId="{8FB54EA7-1F05-4678-A96C-F1D7BAAADFEC}" destId="{A3077D6B-D4C1-47EA-8AE1-9AF8271FACF8}" srcOrd="0" destOrd="0" parTransId="{A9E958F6-32A8-43DD-83EB-66C2DE1CF2ED}" sibTransId="{98A2A536-AA42-4784-B53C-BF6B0F35B09F}"/>
    <dgm:cxn modelId="{A4C06F5F-4DB2-444A-BD72-D2C65D290B67}" srcId="{8FB54EA7-1F05-4678-A96C-F1D7BAAADFEC}" destId="{8FAD9FC8-BD7B-4E8F-B76B-3B43E6623998}" srcOrd="2" destOrd="0" parTransId="{4231B40D-069B-4493-898B-7A1CAB36C8A7}" sibTransId="{E969BD6D-23FE-48EB-B15D-5BB5B8225BF5}"/>
    <dgm:cxn modelId="{64E4058E-1214-4669-A326-C725662A8FD4}" type="presOf" srcId="{983A26D0-DC14-422D-A242-BC762B6DEE72}" destId="{AA51C72A-9F32-4439-A319-45A820E8E130}" srcOrd="0" destOrd="0" presId="urn:microsoft.com/office/officeart/2008/layout/LinedList"/>
    <dgm:cxn modelId="{1747106A-2AE7-4760-824D-3B259EA53178}" srcId="{983A26D0-DC14-422D-A242-BC762B6DEE72}" destId="{85C42C95-94A2-4DC8-A50B-253A7329F6BA}" srcOrd="0" destOrd="0" parTransId="{006FC5F2-BAFF-4863-8968-4C47DE767D90}" sibTransId="{B7479524-9D7B-431D-8337-237D6A954793}"/>
    <dgm:cxn modelId="{8AD8EAB7-1B4D-4018-AE10-12D1A2A58E9E}" type="presOf" srcId="{8FB54EA7-1F05-4678-A96C-F1D7BAAADFEC}" destId="{AE3E2604-B522-4BF5-BBEF-D21EE1FDD7B1}" srcOrd="0" destOrd="0" presId="urn:microsoft.com/office/officeart/2008/layout/LinedList"/>
    <dgm:cxn modelId="{BDB9594D-D309-42A6-9136-18D95DABF8E4}" srcId="{E5630668-D619-48E2-9006-77B0659970EE}" destId="{33264C6A-A45B-4903-8218-8447B3960247}" srcOrd="2" destOrd="0" parTransId="{C4E16B18-372F-4BF4-9361-876459B31F00}" sibTransId="{21402886-926F-4A2A-AC6A-7EFB1DD05870}"/>
    <dgm:cxn modelId="{E91774C6-02DA-4779-B84F-45DD58FB0444}" type="presOf" srcId="{E5630668-D619-48E2-9006-77B0659970EE}" destId="{79382636-219C-412C-80C8-D7E8A2DE964A}" srcOrd="0" destOrd="0" presId="urn:microsoft.com/office/officeart/2008/layout/LinedList"/>
    <dgm:cxn modelId="{E690117C-C98E-4922-BFE3-4D2E01BC9BA8}" srcId="{A7E4DC8B-F918-4013-BC45-F44C83831A18}" destId="{8FB54EA7-1F05-4678-A96C-F1D7BAAADFEC}" srcOrd="2" destOrd="0" parTransId="{273248BC-95EF-46C3-B13E-942F881D7837}" sibTransId="{320AB175-8B20-4DF8-886F-CFF560C58B87}"/>
    <dgm:cxn modelId="{BCF0024A-5072-49D0-8E73-163833F9205E}" type="presOf" srcId="{178C6E7D-EFB2-4D2B-A4AE-E55CA1746816}" destId="{AFEA29FC-576F-4AE2-BBD3-3C2A25D9A785}" srcOrd="0" destOrd="0" presId="urn:microsoft.com/office/officeart/2008/layout/LinedList"/>
    <dgm:cxn modelId="{B4CE92D7-6158-4F8A-8B45-77ABDF65FEF0}" type="presOf" srcId="{A3077D6B-D4C1-47EA-8AE1-9AF8271FACF8}" destId="{45ABF152-3007-433C-8486-44F968169708}" srcOrd="0" destOrd="0" presId="urn:microsoft.com/office/officeart/2008/layout/LinedList"/>
    <dgm:cxn modelId="{C1FE5AF8-0097-44CE-8D37-74D758FC0905}" srcId="{E5630668-D619-48E2-9006-77B0659970EE}" destId="{6C860DB9-04CE-401D-A586-08BC8917EEBA}" srcOrd="1" destOrd="0" parTransId="{065E711B-FEA9-46B0-A117-B8E09490B249}" sibTransId="{D8BEDB99-4DE6-47C5-8FB5-AC9749D1D1D2}"/>
    <dgm:cxn modelId="{0161D955-F40A-417F-ACFD-078F5EAF5BC5}" type="presOf" srcId="{C05EF074-45CE-4EC8-8684-2877F35954FD}" destId="{A49974AD-2696-4237-BDB8-0FC9C6BFF6D8}" srcOrd="0" destOrd="0" presId="urn:microsoft.com/office/officeart/2008/layout/LinedList"/>
    <dgm:cxn modelId="{9A673EC2-9C7D-4E29-9A5A-8A207DBD9378}" srcId="{8FB54EA7-1F05-4678-A96C-F1D7BAAADFEC}" destId="{178C6E7D-EFB2-4D2B-A4AE-E55CA1746816}" srcOrd="1" destOrd="0" parTransId="{45CFE043-9955-4007-BD29-6BD0849501FE}" sibTransId="{A1E84429-A32E-460A-84F9-BFEC49FD5619}"/>
    <dgm:cxn modelId="{BC3EEEB8-67AB-4555-9728-78E8D2A987D3}" type="presOf" srcId="{6C860DB9-04CE-401D-A586-08BC8917EEBA}" destId="{E4125B07-DBCF-45AF-9AC1-E8A71DA34B7B}" srcOrd="0" destOrd="0" presId="urn:microsoft.com/office/officeart/2008/layout/LinedList"/>
    <dgm:cxn modelId="{31BED676-8685-44B9-8207-A7744D2F8CF4}" type="presOf" srcId="{A7E4DC8B-F918-4013-BC45-F44C83831A18}" destId="{3223B826-BE1F-41D6-874A-E1C8144154E4}" srcOrd="0" destOrd="0" presId="urn:microsoft.com/office/officeart/2008/layout/LinedList"/>
    <dgm:cxn modelId="{3E313961-6BE9-4666-9AC0-7BDED448CCC2}" type="presOf" srcId="{8FAD9FC8-BD7B-4E8F-B76B-3B43E6623998}" destId="{9288D56A-A9DF-4B27-BFD8-3478D689BBCB}" srcOrd="0" destOrd="0" presId="urn:microsoft.com/office/officeart/2008/layout/LinedList"/>
    <dgm:cxn modelId="{090245D3-41A3-4C24-ADED-BC0C145F99D9}" srcId="{983A26D0-DC14-422D-A242-BC762B6DEE72}" destId="{87E7C203-A39D-4DA0-BC19-D76E8F5E26EC}" srcOrd="1" destOrd="0" parTransId="{84A6300F-C0D9-46D2-A6B5-423C667BF787}" sibTransId="{4606C927-5FA8-4D1B-9D8C-3D32C0D2B43B}"/>
    <dgm:cxn modelId="{142BF67B-4D8B-4617-8ABD-4652C14A9EA9}" srcId="{A7E4DC8B-F918-4013-BC45-F44C83831A18}" destId="{E5630668-D619-48E2-9006-77B0659970EE}" srcOrd="1" destOrd="0" parTransId="{081EDBBE-3929-4166-A071-4987F90849DE}" sibTransId="{D766997E-B17B-441D-8023-7BC4520FDB7B}"/>
    <dgm:cxn modelId="{B9AA2CCD-124C-46C1-911C-0AAF24A3F14A}" type="presOf" srcId="{85C42C95-94A2-4DC8-A50B-253A7329F6BA}" destId="{3D54A0C3-0E71-432B-B5E4-03D48537F687}" srcOrd="0" destOrd="0" presId="urn:microsoft.com/office/officeart/2008/layout/LinedList"/>
    <dgm:cxn modelId="{D651830B-5CB8-48D9-ADAF-C5EBCCD98F46}" srcId="{A7E4DC8B-F918-4013-BC45-F44C83831A18}" destId="{983A26D0-DC14-422D-A242-BC762B6DEE72}" srcOrd="0" destOrd="0" parTransId="{24DE24CE-8582-4BBF-9F51-BB77D6DF34BC}" sibTransId="{20C432A3-4F0B-49DF-8312-E3BCCC8D3618}"/>
    <dgm:cxn modelId="{EEDB9A7B-C6A6-4DAB-8712-6D58468D9548}" type="presParOf" srcId="{3223B826-BE1F-41D6-874A-E1C8144154E4}" destId="{85066DA5-835B-4B0A-A6B0-75B4E8A4D196}" srcOrd="0" destOrd="0" presId="urn:microsoft.com/office/officeart/2008/layout/LinedList"/>
    <dgm:cxn modelId="{039BA078-8076-4EF6-B91F-B75BE35E98C2}" type="presParOf" srcId="{3223B826-BE1F-41D6-874A-E1C8144154E4}" destId="{A1EF1C58-88BC-409F-B088-D91891E07331}" srcOrd="1" destOrd="0" presId="urn:microsoft.com/office/officeart/2008/layout/LinedList"/>
    <dgm:cxn modelId="{07553C7A-AD6A-4D18-9183-8B5385266E75}" type="presParOf" srcId="{A1EF1C58-88BC-409F-B088-D91891E07331}" destId="{AA51C72A-9F32-4439-A319-45A820E8E130}" srcOrd="0" destOrd="0" presId="urn:microsoft.com/office/officeart/2008/layout/LinedList"/>
    <dgm:cxn modelId="{191B0AE7-4415-49D1-BF44-82448390C263}" type="presParOf" srcId="{A1EF1C58-88BC-409F-B088-D91891E07331}" destId="{ADC8AF5E-DCFA-4A87-BF0F-EA637C27AAD8}" srcOrd="1" destOrd="0" presId="urn:microsoft.com/office/officeart/2008/layout/LinedList"/>
    <dgm:cxn modelId="{3F2CD105-762E-462B-A912-383A7496D17B}" type="presParOf" srcId="{ADC8AF5E-DCFA-4A87-BF0F-EA637C27AAD8}" destId="{E9886CA3-B86B-40B4-9645-B7DB3E08FF72}" srcOrd="0" destOrd="0" presId="urn:microsoft.com/office/officeart/2008/layout/LinedList"/>
    <dgm:cxn modelId="{8AE07289-C6F2-4CD3-AF8B-BAF1C7666495}" type="presParOf" srcId="{ADC8AF5E-DCFA-4A87-BF0F-EA637C27AAD8}" destId="{1F485DCE-33B9-4F80-9D5D-68AA9C5480A0}" srcOrd="1" destOrd="0" presId="urn:microsoft.com/office/officeart/2008/layout/LinedList"/>
    <dgm:cxn modelId="{1EB1E6AC-2058-4864-99B5-073FAF6E4A54}" type="presParOf" srcId="{1F485DCE-33B9-4F80-9D5D-68AA9C5480A0}" destId="{4A03D5DA-8D87-4F34-9097-434BB20C524E}" srcOrd="0" destOrd="0" presId="urn:microsoft.com/office/officeart/2008/layout/LinedList"/>
    <dgm:cxn modelId="{F496A7AF-AFFD-4824-BFDF-CB39F79E7026}" type="presParOf" srcId="{1F485DCE-33B9-4F80-9D5D-68AA9C5480A0}" destId="{3D54A0C3-0E71-432B-B5E4-03D48537F687}" srcOrd="1" destOrd="0" presId="urn:microsoft.com/office/officeart/2008/layout/LinedList"/>
    <dgm:cxn modelId="{309051D5-2F9D-4FFC-A3A9-CB31ED07BBAA}" type="presParOf" srcId="{1F485DCE-33B9-4F80-9D5D-68AA9C5480A0}" destId="{1B5A9881-B45B-42CC-AE47-8E34D9EE2D6A}" srcOrd="2" destOrd="0" presId="urn:microsoft.com/office/officeart/2008/layout/LinedList"/>
    <dgm:cxn modelId="{E865A8EF-9A7D-46A5-9991-17B2EEC0F067}" type="presParOf" srcId="{ADC8AF5E-DCFA-4A87-BF0F-EA637C27AAD8}" destId="{FBF4D4FB-D3E0-4DF8-8BCA-5AB0B8D8A532}" srcOrd="2" destOrd="0" presId="urn:microsoft.com/office/officeart/2008/layout/LinedList"/>
    <dgm:cxn modelId="{0F1EBCA4-B3BF-48A6-8873-153B4017F87C}" type="presParOf" srcId="{ADC8AF5E-DCFA-4A87-BF0F-EA637C27AAD8}" destId="{D953BB8C-709B-4179-9BE6-8B3EBA021F6B}" srcOrd="3" destOrd="0" presId="urn:microsoft.com/office/officeart/2008/layout/LinedList"/>
    <dgm:cxn modelId="{CF309B26-FE89-4F91-8DF8-3EF010C79EB4}" type="presParOf" srcId="{ADC8AF5E-DCFA-4A87-BF0F-EA637C27AAD8}" destId="{F8862D9F-9E64-4B2B-A906-CA1D406366A9}" srcOrd="4" destOrd="0" presId="urn:microsoft.com/office/officeart/2008/layout/LinedList"/>
    <dgm:cxn modelId="{99570890-4C6D-4C4A-8111-FC44486DEAB3}" type="presParOf" srcId="{F8862D9F-9E64-4B2B-A906-CA1D406366A9}" destId="{97549A4B-C9AE-4E21-8B8B-ECD8A99BC1D3}" srcOrd="0" destOrd="0" presId="urn:microsoft.com/office/officeart/2008/layout/LinedList"/>
    <dgm:cxn modelId="{5C7031F6-52C4-4A10-A9C3-AEEB7E8FEABE}" type="presParOf" srcId="{F8862D9F-9E64-4B2B-A906-CA1D406366A9}" destId="{BA7EC14C-68C9-4694-B0F2-96BABF3FA197}" srcOrd="1" destOrd="0" presId="urn:microsoft.com/office/officeart/2008/layout/LinedList"/>
    <dgm:cxn modelId="{42FEAB34-4F95-4A56-B72B-9D8B46BA7F56}" type="presParOf" srcId="{F8862D9F-9E64-4B2B-A906-CA1D406366A9}" destId="{CA12B628-A807-4D78-83C4-153191C01AC4}" srcOrd="2" destOrd="0" presId="urn:microsoft.com/office/officeart/2008/layout/LinedList"/>
    <dgm:cxn modelId="{C0A5A2DC-39AD-472F-A09B-1754224A669E}" type="presParOf" srcId="{ADC8AF5E-DCFA-4A87-BF0F-EA637C27AAD8}" destId="{DC95300D-952F-412E-A8D2-6B36F00AE32C}" srcOrd="5" destOrd="0" presId="urn:microsoft.com/office/officeart/2008/layout/LinedList"/>
    <dgm:cxn modelId="{A3907719-3394-4D09-B31D-DB7402E1B8B7}" type="presParOf" srcId="{ADC8AF5E-DCFA-4A87-BF0F-EA637C27AAD8}" destId="{9CC7B5B0-9265-435F-AC5D-55F6BCAF1C71}" srcOrd="6" destOrd="0" presId="urn:microsoft.com/office/officeart/2008/layout/LinedList"/>
    <dgm:cxn modelId="{A7491E6B-3BA9-4393-9EFC-DFACEE801953}" type="presParOf" srcId="{3223B826-BE1F-41D6-874A-E1C8144154E4}" destId="{69BE4623-CC1A-4001-A0E0-DE4991A46661}" srcOrd="2" destOrd="0" presId="urn:microsoft.com/office/officeart/2008/layout/LinedList"/>
    <dgm:cxn modelId="{78057699-B160-4987-8002-00BB5D5E1BA5}" type="presParOf" srcId="{3223B826-BE1F-41D6-874A-E1C8144154E4}" destId="{54C9CDC1-02D5-40B8-B01D-FE5555D0D80E}" srcOrd="3" destOrd="0" presId="urn:microsoft.com/office/officeart/2008/layout/LinedList"/>
    <dgm:cxn modelId="{02BB85D9-31AF-484F-A446-3D71B88399B7}" type="presParOf" srcId="{54C9CDC1-02D5-40B8-B01D-FE5555D0D80E}" destId="{79382636-219C-412C-80C8-D7E8A2DE964A}" srcOrd="0" destOrd="0" presId="urn:microsoft.com/office/officeart/2008/layout/LinedList"/>
    <dgm:cxn modelId="{664627A4-D4A5-4362-BD42-99A9AEEF16F0}" type="presParOf" srcId="{54C9CDC1-02D5-40B8-B01D-FE5555D0D80E}" destId="{0BD51404-F059-43D1-AC19-344967A02FB0}" srcOrd="1" destOrd="0" presId="urn:microsoft.com/office/officeart/2008/layout/LinedList"/>
    <dgm:cxn modelId="{24F9EA8B-4392-4BAD-A99E-3510B512C329}" type="presParOf" srcId="{0BD51404-F059-43D1-AC19-344967A02FB0}" destId="{06A103AF-D087-4800-9DF2-A627A52D44F1}" srcOrd="0" destOrd="0" presId="urn:microsoft.com/office/officeart/2008/layout/LinedList"/>
    <dgm:cxn modelId="{63EB0A7A-7BD7-49C5-B06C-800DC25793E6}" type="presParOf" srcId="{0BD51404-F059-43D1-AC19-344967A02FB0}" destId="{F97A99A4-C1E9-494D-A865-EAF542A2D4C9}" srcOrd="1" destOrd="0" presId="urn:microsoft.com/office/officeart/2008/layout/LinedList"/>
    <dgm:cxn modelId="{2BADCADE-D264-418C-838D-646755F748EA}" type="presParOf" srcId="{F97A99A4-C1E9-494D-A865-EAF542A2D4C9}" destId="{732CC816-EF18-4892-9D11-025E6023F17F}" srcOrd="0" destOrd="0" presId="urn:microsoft.com/office/officeart/2008/layout/LinedList"/>
    <dgm:cxn modelId="{4DC08FAD-EB8A-4D3E-AF88-5E599E3ABD34}" type="presParOf" srcId="{F97A99A4-C1E9-494D-A865-EAF542A2D4C9}" destId="{A49974AD-2696-4237-BDB8-0FC9C6BFF6D8}" srcOrd="1" destOrd="0" presId="urn:microsoft.com/office/officeart/2008/layout/LinedList"/>
    <dgm:cxn modelId="{707054A4-46BF-4E89-96CC-B55F410CB763}" type="presParOf" srcId="{F97A99A4-C1E9-494D-A865-EAF542A2D4C9}" destId="{B672FE89-A8C1-4A77-997E-1A4E8CA7467E}" srcOrd="2" destOrd="0" presId="urn:microsoft.com/office/officeart/2008/layout/LinedList"/>
    <dgm:cxn modelId="{150037A2-CA4C-40FD-B892-C5FAB80DC833}" type="presParOf" srcId="{0BD51404-F059-43D1-AC19-344967A02FB0}" destId="{C6E5D1B9-8FF5-4A1F-9BE6-5A439A074303}" srcOrd="2" destOrd="0" presId="urn:microsoft.com/office/officeart/2008/layout/LinedList"/>
    <dgm:cxn modelId="{E068AF5C-3526-4853-AB5E-C906E5AE25F8}" type="presParOf" srcId="{0BD51404-F059-43D1-AC19-344967A02FB0}" destId="{A0230C1D-DA82-4D43-8D86-EE58D9B0A06B}" srcOrd="3" destOrd="0" presId="urn:microsoft.com/office/officeart/2008/layout/LinedList"/>
    <dgm:cxn modelId="{6B2627D1-2987-43C9-B17A-DB655322CADB}" type="presParOf" srcId="{0BD51404-F059-43D1-AC19-344967A02FB0}" destId="{424F1782-F152-434B-8522-81E128857CD4}" srcOrd="4" destOrd="0" presId="urn:microsoft.com/office/officeart/2008/layout/LinedList"/>
    <dgm:cxn modelId="{58528C31-B9FF-4260-B443-B2F2A44A69FE}" type="presParOf" srcId="{424F1782-F152-434B-8522-81E128857CD4}" destId="{3806A399-A388-403C-8695-D0FDB373252B}" srcOrd="0" destOrd="0" presId="urn:microsoft.com/office/officeart/2008/layout/LinedList"/>
    <dgm:cxn modelId="{BBFE55FB-3563-4DF3-9C97-00FF3A6892D1}" type="presParOf" srcId="{424F1782-F152-434B-8522-81E128857CD4}" destId="{E4125B07-DBCF-45AF-9AC1-E8A71DA34B7B}" srcOrd="1" destOrd="0" presId="urn:microsoft.com/office/officeart/2008/layout/LinedList"/>
    <dgm:cxn modelId="{90FB953E-11CB-414A-8947-03557241C633}" type="presParOf" srcId="{424F1782-F152-434B-8522-81E128857CD4}" destId="{499FBE73-E1B5-4CD4-B09D-609CC38663E9}" srcOrd="2" destOrd="0" presId="urn:microsoft.com/office/officeart/2008/layout/LinedList"/>
    <dgm:cxn modelId="{4AE4A919-0502-4864-80A8-6EC76ACBBA63}" type="presParOf" srcId="{0BD51404-F059-43D1-AC19-344967A02FB0}" destId="{B27B196E-F9CE-41DA-B3CC-B2E28DE14FF8}" srcOrd="5" destOrd="0" presId="urn:microsoft.com/office/officeart/2008/layout/LinedList"/>
    <dgm:cxn modelId="{6045AA01-F102-4E0A-BB23-1F2FF99D609A}" type="presParOf" srcId="{0BD51404-F059-43D1-AC19-344967A02FB0}" destId="{9E3912FD-B2BE-4E80-BF5B-C6C3170514FC}" srcOrd="6" destOrd="0" presId="urn:microsoft.com/office/officeart/2008/layout/LinedList"/>
    <dgm:cxn modelId="{C61AE08B-B7B2-484D-8752-27BD62F79ABD}" type="presParOf" srcId="{0BD51404-F059-43D1-AC19-344967A02FB0}" destId="{850DB509-2288-490C-8234-99848737C47D}" srcOrd="7" destOrd="0" presId="urn:microsoft.com/office/officeart/2008/layout/LinedList"/>
    <dgm:cxn modelId="{BCC069D7-433F-4B97-8155-CF936EC5FD04}" type="presParOf" srcId="{850DB509-2288-490C-8234-99848737C47D}" destId="{825F8B93-B01D-4A2E-8A39-ECC8A3CA8313}" srcOrd="0" destOrd="0" presId="urn:microsoft.com/office/officeart/2008/layout/LinedList"/>
    <dgm:cxn modelId="{11E1A57C-B9D1-4A88-AFF0-1375012A52F1}" type="presParOf" srcId="{850DB509-2288-490C-8234-99848737C47D}" destId="{403197B7-9DE3-4515-A12E-BE98679584BE}" srcOrd="1" destOrd="0" presId="urn:microsoft.com/office/officeart/2008/layout/LinedList"/>
    <dgm:cxn modelId="{CA60AF38-A668-422C-9A4E-E8D5475102F4}" type="presParOf" srcId="{850DB509-2288-490C-8234-99848737C47D}" destId="{5ACD25F6-9A36-4343-82BD-3A53C7FC58B3}" srcOrd="2" destOrd="0" presId="urn:microsoft.com/office/officeart/2008/layout/LinedList"/>
    <dgm:cxn modelId="{DFF08C62-0696-4263-9CB6-457BC10DAB05}" type="presParOf" srcId="{0BD51404-F059-43D1-AC19-344967A02FB0}" destId="{02DCE1B6-8184-403E-B3F2-EA1677C6A81D}" srcOrd="8" destOrd="0" presId="urn:microsoft.com/office/officeart/2008/layout/LinedList"/>
    <dgm:cxn modelId="{6E2A07CB-E1A6-4C85-B4E5-C60A62475B52}" type="presParOf" srcId="{0BD51404-F059-43D1-AC19-344967A02FB0}" destId="{603C1173-DD5A-43C7-8FE0-1D8C631E9C7A}" srcOrd="9" destOrd="0" presId="urn:microsoft.com/office/officeart/2008/layout/LinedList"/>
    <dgm:cxn modelId="{D1DC93DD-3457-4F9E-BF33-93945A25EDA2}" type="presParOf" srcId="{3223B826-BE1F-41D6-874A-E1C8144154E4}" destId="{F67B83E5-92C0-4BAF-8E97-6EFC7BDDF89A}" srcOrd="4" destOrd="0" presId="urn:microsoft.com/office/officeart/2008/layout/LinedList"/>
    <dgm:cxn modelId="{865D95E4-34A5-4140-995A-F6A9FC9B5603}" type="presParOf" srcId="{3223B826-BE1F-41D6-874A-E1C8144154E4}" destId="{CBF7F8B9-7400-4912-988B-83CA53BEDCCA}" srcOrd="5" destOrd="0" presId="urn:microsoft.com/office/officeart/2008/layout/LinedList"/>
    <dgm:cxn modelId="{8C5D38B6-3204-4E8D-A5CB-A3C0BD6ABF95}" type="presParOf" srcId="{CBF7F8B9-7400-4912-988B-83CA53BEDCCA}" destId="{AE3E2604-B522-4BF5-BBEF-D21EE1FDD7B1}" srcOrd="0" destOrd="0" presId="urn:microsoft.com/office/officeart/2008/layout/LinedList"/>
    <dgm:cxn modelId="{4206B2E3-A418-40E5-B46A-53C9995B4053}" type="presParOf" srcId="{CBF7F8B9-7400-4912-988B-83CA53BEDCCA}" destId="{23A742E6-D3D6-453E-B8A1-2892AED8815D}" srcOrd="1" destOrd="0" presId="urn:microsoft.com/office/officeart/2008/layout/LinedList"/>
    <dgm:cxn modelId="{4CE3852F-5971-483F-9206-0669B4F63153}" type="presParOf" srcId="{23A742E6-D3D6-453E-B8A1-2892AED8815D}" destId="{D2D47DEE-029C-4885-BF22-F3F9CF421F05}" srcOrd="0" destOrd="0" presId="urn:microsoft.com/office/officeart/2008/layout/LinedList"/>
    <dgm:cxn modelId="{74762B92-9A2C-4D83-9751-CC25AD899932}" type="presParOf" srcId="{23A742E6-D3D6-453E-B8A1-2892AED8815D}" destId="{BA40DEE1-BEFE-44C5-BF56-98F3DD632B32}" srcOrd="1" destOrd="0" presId="urn:microsoft.com/office/officeart/2008/layout/LinedList"/>
    <dgm:cxn modelId="{413EB6F5-E5E6-4C28-A0F7-50117912D45C}" type="presParOf" srcId="{BA40DEE1-BEFE-44C5-BF56-98F3DD632B32}" destId="{D4E9B835-B076-4ED2-BC44-17015F24E7CC}" srcOrd="0" destOrd="0" presId="urn:microsoft.com/office/officeart/2008/layout/LinedList"/>
    <dgm:cxn modelId="{D75D17BF-D098-4E5F-9BBB-CECD3F0037E8}" type="presParOf" srcId="{BA40DEE1-BEFE-44C5-BF56-98F3DD632B32}" destId="{45ABF152-3007-433C-8486-44F968169708}" srcOrd="1" destOrd="0" presId="urn:microsoft.com/office/officeart/2008/layout/LinedList"/>
    <dgm:cxn modelId="{0BDE7268-8371-4728-8CD3-69591E60CFFA}" type="presParOf" srcId="{BA40DEE1-BEFE-44C5-BF56-98F3DD632B32}" destId="{23C729B9-3805-4A8E-A5A2-689A2ADB35FA}" srcOrd="2" destOrd="0" presId="urn:microsoft.com/office/officeart/2008/layout/LinedList"/>
    <dgm:cxn modelId="{5371880E-9957-4BF2-B833-3D7479888B31}" type="presParOf" srcId="{23A742E6-D3D6-453E-B8A1-2892AED8815D}" destId="{80DF2DA1-46D5-49BB-B9B7-DA69B8A8B8B0}" srcOrd="2" destOrd="0" presId="urn:microsoft.com/office/officeart/2008/layout/LinedList"/>
    <dgm:cxn modelId="{F3D6C2FB-6098-438C-AB2F-8BE7F1E15B3A}" type="presParOf" srcId="{23A742E6-D3D6-453E-B8A1-2892AED8815D}" destId="{65EE9C46-716B-4198-B2AE-57203F197105}" srcOrd="3" destOrd="0" presId="urn:microsoft.com/office/officeart/2008/layout/LinedList"/>
    <dgm:cxn modelId="{4CAAAA14-471E-486D-B03A-E7B1823CE2C1}" type="presParOf" srcId="{23A742E6-D3D6-453E-B8A1-2892AED8815D}" destId="{49F332C5-FE5D-428B-B3E9-7B958C161BA9}" srcOrd="4" destOrd="0" presId="urn:microsoft.com/office/officeart/2008/layout/LinedList"/>
    <dgm:cxn modelId="{9753E59D-4B86-4462-95A3-9E703903225B}" type="presParOf" srcId="{49F332C5-FE5D-428B-B3E9-7B958C161BA9}" destId="{0D634ECA-7FEA-4EAB-B312-7CBADA66FED2}" srcOrd="0" destOrd="0" presId="urn:microsoft.com/office/officeart/2008/layout/LinedList"/>
    <dgm:cxn modelId="{44544B6E-AC4F-4C53-80F4-708F2D899587}" type="presParOf" srcId="{49F332C5-FE5D-428B-B3E9-7B958C161BA9}" destId="{AFEA29FC-576F-4AE2-BBD3-3C2A25D9A785}" srcOrd="1" destOrd="0" presId="urn:microsoft.com/office/officeart/2008/layout/LinedList"/>
    <dgm:cxn modelId="{EA72BA08-CC4D-4722-8BFA-955C8F7092FE}" type="presParOf" srcId="{49F332C5-FE5D-428B-B3E9-7B958C161BA9}" destId="{67B1D32C-FE5C-4F7D-A940-921C03503FD3}" srcOrd="2" destOrd="0" presId="urn:microsoft.com/office/officeart/2008/layout/LinedList"/>
    <dgm:cxn modelId="{DBC68FD3-A6E5-45A0-AE74-AF072F71295C}" type="presParOf" srcId="{23A742E6-D3D6-453E-B8A1-2892AED8815D}" destId="{ED626F46-A59E-4F36-83BE-9C2FA528B782}" srcOrd="5" destOrd="0" presId="urn:microsoft.com/office/officeart/2008/layout/LinedList"/>
    <dgm:cxn modelId="{6C2869E5-2580-4EF7-9A43-F8D92FA2BE1C}" type="presParOf" srcId="{23A742E6-D3D6-453E-B8A1-2892AED8815D}" destId="{D6926CBC-0C4F-4C7C-BEB9-72C11ACCC61C}" srcOrd="6" destOrd="0" presId="urn:microsoft.com/office/officeart/2008/layout/LinedList"/>
    <dgm:cxn modelId="{BA85D025-7FD3-42E6-AF3B-27E3149B8301}" type="presParOf" srcId="{23A742E6-D3D6-453E-B8A1-2892AED8815D}" destId="{F4F6F9AB-F57B-4E87-96E5-287F74478455}" srcOrd="7" destOrd="0" presId="urn:microsoft.com/office/officeart/2008/layout/LinedList"/>
    <dgm:cxn modelId="{5473BFD4-2855-4DD8-B864-6E72A6D7A861}" type="presParOf" srcId="{F4F6F9AB-F57B-4E87-96E5-287F74478455}" destId="{79B7779C-E8AB-4F1E-B58A-730F9835F956}" srcOrd="0" destOrd="0" presId="urn:microsoft.com/office/officeart/2008/layout/LinedList"/>
    <dgm:cxn modelId="{BBB14D54-7BFE-41E6-B76B-52386A410507}" type="presParOf" srcId="{F4F6F9AB-F57B-4E87-96E5-287F74478455}" destId="{9288D56A-A9DF-4B27-BFD8-3478D689BBCB}" srcOrd="1" destOrd="0" presId="urn:microsoft.com/office/officeart/2008/layout/LinedList"/>
    <dgm:cxn modelId="{FAAA586B-E1E7-44FF-8A74-D3E4D49771C8}" type="presParOf" srcId="{F4F6F9AB-F57B-4E87-96E5-287F74478455}" destId="{F383FF6E-B453-44A9-BBA0-76523EDF3D08}" srcOrd="2" destOrd="0" presId="urn:microsoft.com/office/officeart/2008/layout/LinedList"/>
    <dgm:cxn modelId="{1DA93447-879E-4C0E-9602-74E26E5B510C}" type="presParOf" srcId="{23A742E6-D3D6-453E-B8A1-2892AED8815D}" destId="{0C5AE714-DD85-49CC-8171-A695E4BFBFE0}" srcOrd="8" destOrd="0" presId="urn:microsoft.com/office/officeart/2008/layout/LinedList"/>
    <dgm:cxn modelId="{B62662F5-4F9F-4CE6-B11D-0CE3C36F8FCA}" type="presParOf" srcId="{23A742E6-D3D6-453E-B8A1-2892AED8815D}" destId="{409E4F24-383A-4E4B-ACE2-30DEF9E77BB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9CBF8A-2AFA-40C8-8A1F-8924867E7D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33705DE4-0372-452A-94DB-1EBE639411DA}">
      <dgm:prSet phldrT="[Text]"/>
      <dgm:spPr/>
      <dgm:t>
        <a:bodyPr/>
        <a:lstStyle/>
        <a:p>
          <a:r>
            <a:rPr lang="en-CA" dirty="0" smtClean="0"/>
            <a:t>Consistency in the planning process </a:t>
          </a:r>
          <a:endParaRPr lang="en-CA" dirty="0"/>
        </a:p>
      </dgm:t>
    </dgm:pt>
    <dgm:pt modelId="{47ED1BF2-29FC-4980-8018-0D1394714F2B}" type="parTrans" cxnId="{9D00CD4C-16EC-4CCF-A24A-183C2BFE0825}">
      <dgm:prSet/>
      <dgm:spPr/>
      <dgm:t>
        <a:bodyPr/>
        <a:lstStyle/>
        <a:p>
          <a:endParaRPr lang="en-CA"/>
        </a:p>
      </dgm:t>
    </dgm:pt>
    <dgm:pt modelId="{D24482B0-8965-4A29-821B-82142D16488F}" type="sibTrans" cxnId="{9D00CD4C-16EC-4CCF-A24A-183C2BFE0825}">
      <dgm:prSet/>
      <dgm:spPr/>
      <dgm:t>
        <a:bodyPr/>
        <a:lstStyle/>
        <a:p>
          <a:endParaRPr lang="en-CA"/>
        </a:p>
      </dgm:t>
    </dgm:pt>
    <dgm:pt modelId="{17FA2F9B-68F7-40CF-AC24-70C251AC0049}">
      <dgm:prSet/>
      <dgm:spPr/>
      <dgm:t>
        <a:bodyPr/>
        <a:lstStyle/>
        <a:p>
          <a:r>
            <a:rPr lang="en-CA" dirty="0" smtClean="0"/>
            <a:t>Transparency in the planning process </a:t>
          </a:r>
        </a:p>
      </dgm:t>
    </dgm:pt>
    <dgm:pt modelId="{4CC2AF29-3162-46C8-BC31-82C1FB20A321}" type="parTrans" cxnId="{12C31C25-62BB-48F2-845B-52BCEAB8B250}">
      <dgm:prSet/>
      <dgm:spPr/>
      <dgm:t>
        <a:bodyPr/>
        <a:lstStyle/>
        <a:p>
          <a:endParaRPr lang="en-CA"/>
        </a:p>
      </dgm:t>
    </dgm:pt>
    <dgm:pt modelId="{6A4C71FB-4169-401B-9A07-E233AB3EBB99}" type="sibTrans" cxnId="{12C31C25-62BB-48F2-845B-52BCEAB8B250}">
      <dgm:prSet/>
      <dgm:spPr/>
      <dgm:t>
        <a:bodyPr/>
        <a:lstStyle/>
        <a:p>
          <a:endParaRPr lang="en-CA"/>
        </a:p>
      </dgm:t>
    </dgm:pt>
    <dgm:pt modelId="{BFD5C2F8-DFFB-47CE-B6EE-9E5B2F220959}">
      <dgm:prSet/>
      <dgm:spPr/>
      <dgm:t>
        <a:bodyPr/>
        <a:lstStyle/>
        <a:p>
          <a:r>
            <a:rPr lang="en-CA" dirty="0" smtClean="0"/>
            <a:t>Using accurate information</a:t>
          </a:r>
        </a:p>
      </dgm:t>
    </dgm:pt>
    <dgm:pt modelId="{EFF2B35B-B859-40ED-B503-04B5C4D812D6}" type="parTrans" cxnId="{C0FD4552-3227-48E4-8B3F-C4C1111697A7}">
      <dgm:prSet/>
      <dgm:spPr/>
      <dgm:t>
        <a:bodyPr/>
        <a:lstStyle/>
        <a:p>
          <a:endParaRPr lang="en-CA"/>
        </a:p>
      </dgm:t>
    </dgm:pt>
    <dgm:pt modelId="{DD7B1A34-B4F3-4994-909E-739AC8AD5D8F}" type="sibTrans" cxnId="{C0FD4552-3227-48E4-8B3F-C4C1111697A7}">
      <dgm:prSet/>
      <dgm:spPr/>
      <dgm:t>
        <a:bodyPr/>
        <a:lstStyle/>
        <a:p>
          <a:endParaRPr lang="en-CA"/>
        </a:p>
      </dgm:t>
    </dgm:pt>
    <dgm:pt modelId="{FB2921C6-1958-48F6-989F-8D0BCFBE8C81}">
      <dgm:prSet/>
      <dgm:spPr/>
      <dgm:t>
        <a:bodyPr/>
        <a:lstStyle/>
        <a:p>
          <a:r>
            <a:rPr lang="en-CA" b="0" dirty="0" smtClean="0"/>
            <a:t>Comprehensible and easy to follow </a:t>
          </a:r>
        </a:p>
      </dgm:t>
    </dgm:pt>
    <dgm:pt modelId="{25ABD837-75D3-47C0-9E4E-C8882E4BAFBB}" type="parTrans" cxnId="{BD66A62F-5834-4D41-A0EC-8958BDD0A493}">
      <dgm:prSet/>
      <dgm:spPr/>
      <dgm:t>
        <a:bodyPr/>
        <a:lstStyle/>
        <a:p>
          <a:endParaRPr lang="en-CA"/>
        </a:p>
      </dgm:t>
    </dgm:pt>
    <dgm:pt modelId="{95FA2CE3-5E29-4415-9C3D-E318BCD3D9F4}" type="sibTrans" cxnId="{BD66A62F-5834-4D41-A0EC-8958BDD0A493}">
      <dgm:prSet/>
      <dgm:spPr/>
      <dgm:t>
        <a:bodyPr/>
        <a:lstStyle/>
        <a:p>
          <a:endParaRPr lang="en-CA"/>
        </a:p>
      </dgm:t>
    </dgm:pt>
    <dgm:pt modelId="{6FA950F0-DBF7-4B2B-97ED-7651E40B0215}">
      <dgm:prSet/>
      <dgm:spPr/>
      <dgm:t>
        <a:bodyPr/>
        <a:lstStyle/>
        <a:p>
          <a:r>
            <a:rPr lang="en-CA" dirty="0" smtClean="0"/>
            <a:t>Ethicality</a:t>
          </a:r>
          <a:r>
            <a:rPr lang="en-CA" baseline="0" dirty="0" smtClean="0"/>
            <a:t> </a:t>
          </a:r>
          <a:endParaRPr lang="en-CA" dirty="0" smtClean="0"/>
        </a:p>
      </dgm:t>
    </dgm:pt>
    <dgm:pt modelId="{5637DB58-EFE6-4836-AB13-4898DD8A6529}" type="parTrans" cxnId="{D315DA1F-70A9-4282-B3DE-C8144CA96C5C}">
      <dgm:prSet/>
      <dgm:spPr/>
      <dgm:t>
        <a:bodyPr/>
        <a:lstStyle/>
        <a:p>
          <a:endParaRPr lang="en-CA"/>
        </a:p>
      </dgm:t>
    </dgm:pt>
    <dgm:pt modelId="{4A0BE79F-2D99-4AC2-B7D9-E040EB48917F}" type="sibTrans" cxnId="{D315DA1F-70A9-4282-B3DE-C8144CA96C5C}">
      <dgm:prSet/>
      <dgm:spPr/>
      <dgm:t>
        <a:bodyPr/>
        <a:lstStyle/>
        <a:p>
          <a:endParaRPr lang="en-CA"/>
        </a:p>
      </dgm:t>
    </dgm:pt>
    <dgm:pt modelId="{BD887B59-E85D-4A53-885F-14AA8B5682E6}" type="pres">
      <dgm:prSet presAssocID="{769CBF8A-2AFA-40C8-8A1F-8924867E7D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B2C9C5E0-70BB-4BE3-A31E-2CCFE632DFAB}" type="pres">
      <dgm:prSet presAssocID="{769CBF8A-2AFA-40C8-8A1F-8924867E7DDF}" presName="Name1" presStyleCnt="0"/>
      <dgm:spPr/>
      <dgm:t>
        <a:bodyPr/>
        <a:lstStyle/>
        <a:p>
          <a:endParaRPr lang="en-US"/>
        </a:p>
      </dgm:t>
    </dgm:pt>
    <dgm:pt modelId="{51F7182F-D2E8-4373-AFF6-151899CC236E}" type="pres">
      <dgm:prSet presAssocID="{769CBF8A-2AFA-40C8-8A1F-8924867E7DDF}" presName="cycle" presStyleCnt="0"/>
      <dgm:spPr/>
      <dgm:t>
        <a:bodyPr/>
        <a:lstStyle/>
        <a:p>
          <a:endParaRPr lang="en-US"/>
        </a:p>
      </dgm:t>
    </dgm:pt>
    <dgm:pt modelId="{EC61232A-7E2C-437C-92DC-5D8060450FFA}" type="pres">
      <dgm:prSet presAssocID="{769CBF8A-2AFA-40C8-8A1F-8924867E7DDF}" presName="srcNode" presStyleLbl="node1" presStyleIdx="0" presStyleCnt="5"/>
      <dgm:spPr/>
      <dgm:t>
        <a:bodyPr/>
        <a:lstStyle/>
        <a:p>
          <a:endParaRPr lang="en-US"/>
        </a:p>
      </dgm:t>
    </dgm:pt>
    <dgm:pt modelId="{4E80B02F-170F-46C3-B156-03E1A438FF80}" type="pres">
      <dgm:prSet presAssocID="{769CBF8A-2AFA-40C8-8A1F-8924867E7DDF}" presName="conn" presStyleLbl="parChTrans1D2" presStyleIdx="0" presStyleCnt="1"/>
      <dgm:spPr/>
      <dgm:t>
        <a:bodyPr/>
        <a:lstStyle/>
        <a:p>
          <a:endParaRPr lang="en-CA"/>
        </a:p>
      </dgm:t>
    </dgm:pt>
    <dgm:pt modelId="{194AB01A-6DB7-4A7B-A2D0-2D560A9DCAFC}" type="pres">
      <dgm:prSet presAssocID="{769CBF8A-2AFA-40C8-8A1F-8924867E7DDF}" presName="extraNode" presStyleLbl="node1" presStyleIdx="0" presStyleCnt="5"/>
      <dgm:spPr/>
      <dgm:t>
        <a:bodyPr/>
        <a:lstStyle/>
        <a:p>
          <a:endParaRPr lang="en-US"/>
        </a:p>
      </dgm:t>
    </dgm:pt>
    <dgm:pt modelId="{BED23F8E-5CE7-4E96-9F65-3E573281AAE4}" type="pres">
      <dgm:prSet presAssocID="{769CBF8A-2AFA-40C8-8A1F-8924867E7DDF}" presName="dstNode" presStyleLbl="node1" presStyleIdx="0" presStyleCnt="5"/>
      <dgm:spPr/>
      <dgm:t>
        <a:bodyPr/>
        <a:lstStyle/>
        <a:p>
          <a:endParaRPr lang="en-US"/>
        </a:p>
      </dgm:t>
    </dgm:pt>
    <dgm:pt modelId="{F6C97F4A-D404-4178-B7C4-2896DAB5C4A1}" type="pres">
      <dgm:prSet presAssocID="{33705DE4-0372-452A-94DB-1EBE639411D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4F1234-CE6C-402D-A08B-8E65CBA155ED}" type="pres">
      <dgm:prSet presAssocID="{33705DE4-0372-452A-94DB-1EBE639411DA}" presName="accent_1" presStyleCnt="0"/>
      <dgm:spPr/>
      <dgm:t>
        <a:bodyPr/>
        <a:lstStyle/>
        <a:p>
          <a:endParaRPr lang="en-US"/>
        </a:p>
      </dgm:t>
    </dgm:pt>
    <dgm:pt modelId="{B04C5132-AA77-47FB-A891-614505AF9C0C}" type="pres">
      <dgm:prSet presAssocID="{33705DE4-0372-452A-94DB-1EBE639411DA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3C280A2A-BA3E-4B71-9C4F-736378C4A926}" type="pres">
      <dgm:prSet presAssocID="{17FA2F9B-68F7-40CF-AC24-70C251AC004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80B3EEE-F706-4C94-B29B-E89B576FC270}" type="pres">
      <dgm:prSet presAssocID="{17FA2F9B-68F7-40CF-AC24-70C251AC0049}" presName="accent_2" presStyleCnt="0"/>
      <dgm:spPr/>
      <dgm:t>
        <a:bodyPr/>
        <a:lstStyle/>
        <a:p>
          <a:endParaRPr lang="en-US"/>
        </a:p>
      </dgm:t>
    </dgm:pt>
    <dgm:pt modelId="{E673BDD0-686D-48B0-ACAE-22D849F173D7}" type="pres">
      <dgm:prSet presAssocID="{17FA2F9B-68F7-40CF-AC24-70C251AC0049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384F009A-FE63-4A17-A519-384AD5722473}" type="pres">
      <dgm:prSet presAssocID="{BFD5C2F8-DFFB-47CE-B6EE-9E5B2F22095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219FD1A-44F3-4567-968C-F5AED4E9EA01}" type="pres">
      <dgm:prSet presAssocID="{BFD5C2F8-DFFB-47CE-B6EE-9E5B2F220959}" presName="accent_3" presStyleCnt="0"/>
      <dgm:spPr/>
      <dgm:t>
        <a:bodyPr/>
        <a:lstStyle/>
        <a:p>
          <a:endParaRPr lang="en-US"/>
        </a:p>
      </dgm:t>
    </dgm:pt>
    <dgm:pt modelId="{B252629E-8EC7-4A62-AB6C-7ECE7877DAFC}" type="pres">
      <dgm:prSet presAssocID="{BFD5C2F8-DFFB-47CE-B6EE-9E5B2F220959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D3D62FA2-3A26-4A5D-ABE9-AE9A2548459E}" type="pres">
      <dgm:prSet presAssocID="{FB2921C6-1958-48F6-989F-8D0BCFBE8C8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7E7B50F-09A5-4B89-9490-B5E6F846996F}" type="pres">
      <dgm:prSet presAssocID="{FB2921C6-1958-48F6-989F-8D0BCFBE8C81}" presName="accent_4" presStyleCnt="0"/>
      <dgm:spPr/>
      <dgm:t>
        <a:bodyPr/>
        <a:lstStyle/>
        <a:p>
          <a:endParaRPr lang="en-US"/>
        </a:p>
      </dgm:t>
    </dgm:pt>
    <dgm:pt modelId="{10D769D3-2E8A-49C4-8500-B01E111CC35A}" type="pres">
      <dgm:prSet presAssocID="{FB2921C6-1958-48F6-989F-8D0BCFBE8C81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0C05BB5C-391E-4CBB-8E18-3757EBA8125B}" type="pres">
      <dgm:prSet presAssocID="{6FA950F0-DBF7-4B2B-97ED-7651E40B021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89E2038-6C8C-49EA-B831-881A23E97242}" type="pres">
      <dgm:prSet presAssocID="{6FA950F0-DBF7-4B2B-97ED-7651E40B0215}" presName="accent_5" presStyleCnt="0"/>
      <dgm:spPr/>
      <dgm:t>
        <a:bodyPr/>
        <a:lstStyle/>
        <a:p>
          <a:endParaRPr lang="en-US"/>
        </a:p>
      </dgm:t>
    </dgm:pt>
    <dgm:pt modelId="{18F55D51-2010-46B0-BD77-1D57CBE944BF}" type="pres">
      <dgm:prSet presAssocID="{6FA950F0-DBF7-4B2B-97ED-7651E40B0215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9D00CD4C-16EC-4CCF-A24A-183C2BFE0825}" srcId="{769CBF8A-2AFA-40C8-8A1F-8924867E7DDF}" destId="{33705DE4-0372-452A-94DB-1EBE639411DA}" srcOrd="0" destOrd="0" parTransId="{47ED1BF2-29FC-4980-8018-0D1394714F2B}" sibTransId="{D24482B0-8965-4A29-821B-82142D16488F}"/>
    <dgm:cxn modelId="{F95D65E1-2A2F-451B-B887-AC31E2B0EB58}" type="presOf" srcId="{33705DE4-0372-452A-94DB-1EBE639411DA}" destId="{F6C97F4A-D404-4178-B7C4-2896DAB5C4A1}" srcOrd="0" destOrd="0" presId="urn:microsoft.com/office/officeart/2008/layout/VerticalCurvedList"/>
    <dgm:cxn modelId="{38922EAE-EDB7-4373-86D6-C79E320BDD82}" type="presOf" srcId="{BFD5C2F8-DFFB-47CE-B6EE-9E5B2F220959}" destId="{384F009A-FE63-4A17-A519-384AD5722473}" srcOrd="0" destOrd="0" presId="urn:microsoft.com/office/officeart/2008/layout/VerticalCurvedList"/>
    <dgm:cxn modelId="{12C31C25-62BB-48F2-845B-52BCEAB8B250}" srcId="{769CBF8A-2AFA-40C8-8A1F-8924867E7DDF}" destId="{17FA2F9B-68F7-40CF-AC24-70C251AC0049}" srcOrd="1" destOrd="0" parTransId="{4CC2AF29-3162-46C8-BC31-82C1FB20A321}" sibTransId="{6A4C71FB-4169-401B-9A07-E233AB3EBB99}"/>
    <dgm:cxn modelId="{D315DA1F-70A9-4282-B3DE-C8144CA96C5C}" srcId="{769CBF8A-2AFA-40C8-8A1F-8924867E7DDF}" destId="{6FA950F0-DBF7-4B2B-97ED-7651E40B0215}" srcOrd="4" destOrd="0" parTransId="{5637DB58-EFE6-4836-AB13-4898DD8A6529}" sibTransId="{4A0BE79F-2D99-4AC2-B7D9-E040EB48917F}"/>
    <dgm:cxn modelId="{7C24EEB4-FF50-47F5-845B-32B124F75256}" type="presOf" srcId="{17FA2F9B-68F7-40CF-AC24-70C251AC0049}" destId="{3C280A2A-BA3E-4B71-9C4F-736378C4A926}" srcOrd="0" destOrd="0" presId="urn:microsoft.com/office/officeart/2008/layout/VerticalCurvedList"/>
    <dgm:cxn modelId="{915741A4-9CA1-43B1-8585-75D0D29D16A5}" type="presOf" srcId="{6FA950F0-DBF7-4B2B-97ED-7651E40B0215}" destId="{0C05BB5C-391E-4CBB-8E18-3757EBA8125B}" srcOrd="0" destOrd="0" presId="urn:microsoft.com/office/officeart/2008/layout/VerticalCurvedList"/>
    <dgm:cxn modelId="{C0FD4552-3227-48E4-8B3F-C4C1111697A7}" srcId="{769CBF8A-2AFA-40C8-8A1F-8924867E7DDF}" destId="{BFD5C2F8-DFFB-47CE-B6EE-9E5B2F220959}" srcOrd="2" destOrd="0" parTransId="{EFF2B35B-B859-40ED-B503-04B5C4D812D6}" sibTransId="{DD7B1A34-B4F3-4994-909E-739AC8AD5D8F}"/>
    <dgm:cxn modelId="{86BFE8AF-8D74-4BA2-8FEC-411EF26BBE62}" type="presOf" srcId="{FB2921C6-1958-48F6-989F-8D0BCFBE8C81}" destId="{D3D62FA2-3A26-4A5D-ABE9-AE9A2548459E}" srcOrd="0" destOrd="0" presId="urn:microsoft.com/office/officeart/2008/layout/VerticalCurvedList"/>
    <dgm:cxn modelId="{3F6E424C-DEBF-43F9-A0EE-C5237CE6DD8E}" type="presOf" srcId="{769CBF8A-2AFA-40C8-8A1F-8924867E7DDF}" destId="{BD887B59-E85D-4A53-885F-14AA8B5682E6}" srcOrd="0" destOrd="0" presId="urn:microsoft.com/office/officeart/2008/layout/VerticalCurvedList"/>
    <dgm:cxn modelId="{BD66A62F-5834-4D41-A0EC-8958BDD0A493}" srcId="{769CBF8A-2AFA-40C8-8A1F-8924867E7DDF}" destId="{FB2921C6-1958-48F6-989F-8D0BCFBE8C81}" srcOrd="3" destOrd="0" parTransId="{25ABD837-75D3-47C0-9E4E-C8882E4BAFBB}" sibTransId="{95FA2CE3-5E29-4415-9C3D-E318BCD3D9F4}"/>
    <dgm:cxn modelId="{24DAFD30-03FB-49F1-9681-0F03B6775609}" type="presOf" srcId="{D24482B0-8965-4A29-821B-82142D16488F}" destId="{4E80B02F-170F-46C3-B156-03E1A438FF80}" srcOrd="0" destOrd="0" presId="urn:microsoft.com/office/officeart/2008/layout/VerticalCurvedList"/>
    <dgm:cxn modelId="{397CB14A-D4C8-44C4-9826-1ACB95D2CE5E}" type="presParOf" srcId="{BD887B59-E85D-4A53-885F-14AA8B5682E6}" destId="{B2C9C5E0-70BB-4BE3-A31E-2CCFE632DFAB}" srcOrd="0" destOrd="0" presId="urn:microsoft.com/office/officeart/2008/layout/VerticalCurvedList"/>
    <dgm:cxn modelId="{5D92865C-8C0B-49E0-BCC9-35383BC384F2}" type="presParOf" srcId="{B2C9C5E0-70BB-4BE3-A31E-2CCFE632DFAB}" destId="{51F7182F-D2E8-4373-AFF6-151899CC236E}" srcOrd="0" destOrd="0" presId="urn:microsoft.com/office/officeart/2008/layout/VerticalCurvedList"/>
    <dgm:cxn modelId="{54E1C527-ACF6-424A-A1B1-212D939E4CB1}" type="presParOf" srcId="{51F7182F-D2E8-4373-AFF6-151899CC236E}" destId="{EC61232A-7E2C-437C-92DC-5D8060450FFA}" srcOrd="0" destOrd="0" presId="urn:microsoft.com/office/officeart/2008/layout/VerticalCurvedList"/>
    <dgm:cxn modelId="{7468298D-6BD3-4B72-A366-57108B252AA1}" type="presParOf" srcId="{51F7182F-D2E8-4373-AFF6-151899CC236E}" destId="{4E80B02F-170F-46C3-B156-03E1A438FF80}" srcOrd="1" destOrd="0" presId="urn:microsoft.com/office/officeart/2008/layout/VerticalCurvedList"/>
    <dgm:cxn modelId="{0EF1E4C7-9A8C-42DA-BDEB-8AB90750AE0B}" type="presParOf" srcId="{51F7182F-D2E8-4373-AFF6-151899CC236E}" destId="{194AB01A-6DB7-4A7B-A2D0-2D560A9DCAFC}" srcOrd="2" destOrd="0" presId="urn:microsoft.com/office/officeart/2008/layout/VerticalCurvedList"/>
    <dgm:cxn modelId="{71A3D11C-9DEE-43A7-BD86-C26FA42970C8}" type="presParOf" srcId="{51F7182F-D2E8-4373-AFF6-151899CC236E}" destId="{BED23F8E-5CE7-4E96-9F65-3E573281AAE4}" srcOrd="3" destOrd="0" presId="urn:microsoft.com/office/officeart/2008/layout/VerticalCurvedList"/>
    <dgm:cxn modelId="{2E60A7F6-F92C-42BC-9C48-F323214E0EAF}" type="presParOf" srcId="{B2C9C5E0-70BB-4BE3-A31E-2CCFE632DFAB}" destId="{F6C97F4A-D404-4178-B7C4-2896DAB5C4A1}" srcOrd="1" destOrd="0" presId="urn:microsoft.com/office/officeart/2008/layout/VerticalCurvedList"/>
    <dgm:cxn modelId="{3B17C3C7-D351-4C9D-B869-1D666F54760E}" type="presParOf" srcId="{B2C9C5E0-70BB-4BE3-A31E-2CCFE632DFAB}" destId="{A54F1234-CE6C-402D-A08B-8E65CBA155ED}" srcOrd="2" destOrd="0" presId="urn:microsoft.com/office/officeart/2008/layout/VerticalCurvedList"/>
    <dgm:cxn modelId="{BD13473C-9216-459C-894F-FAA01B193ECF}" type="presParOf" srcId="{A54F1234-CE6C-402D-A08B-8E65CBA155ED}" destId="{B04C5132-AA77-47FB-A891-614505AF9C0C}" srcOrd="0" destOrd="0" presId="urn:microsoft.com/office/officeart/2008/layout/VerticalCurvedList"/>
    <dgm:cxn modelId="{0E26C866-C0DB-4A07-A3ED-F557FFC39E05}" type="presParOf" srcId="{B2C9C5E0-70BB-4BE3-A31E-2CCFE632DFAB}" destId="{3C280A2A-BA3E-4B71-9C4F-736378C4A926}" srcOrd="3" destOrd="0" presId="urn:microsoft.com/office/officeart/2008/layout/VerticalCurvedList"/>
    <dgm:cxn modelId="{59FE6419-3B2F-4850-BCA0-0FD96D35F54D}" type="presParOf" srcId="{B2C9C5E0-70BB-4BE3-A31E-2CCFE632DFAB}" destId="{480B3EEE-F706-4C94-B29B-E89B576FC270}" srcOrd="4" destOrd="0" presId="urn:microsoft.com/office/officeart/2008/layout/VerticalCurvedList"/>
    <dgm:cxn modelId="{5FBE2B62-EDEE-409C-BB14-9ED828C13ADA}" type="presParOf" srcId="{480B3EEE-F706-4C94-B29B-E89B576FC270}" destId="{E673BDD0-686D-48B0-ACAE-22D849F173D7}" srcOrd="0" destOrd="0" presId="urn:microsoft.com/office/officeart/2008/layout/VerticalCurvedList"/>
    <dgm:cxn modelId="{B843E257-3AD8-4281-944D-76CB2F494612}" type="presParOf" srcId="{B2C9C5E0-70BB-4BE3-A31E-2CCFE632DFAB}" destId="{384F009A-FE63-4A17-A519-384AD5722473}" srcOrd="5" destOrd="0" presId="urn:microsoft.com/office/officeart/2008/layout/VerticalCurvedList"/>
    <dgm:cxn modelId="{9524CFFE-5BAE-4955-9C9E-637E663A9BDF}" type="presParOf" srcId="{B2C9C5E0-70BB-4BE3-A31E-2CCFE632DFAB}" destId="{7219FD1A-44F3-4567-968C-F5AED4E9EA01}" srcOrd="6" destOrd="0" presId="urn:microsoft.com/office/officeart/2008/layout/VerticalCurvedList"/>
    <dgm:cxn modelId="{EB6E6585-B4E7-4BE6-A788-6BFE3A4029D6}" type="presParOf" srcId="{7219FD1A-44F3-4567-968C-F5AED4E9EA01}" destId="{B252629E-8EC7-4A62-AB6C-7ECE7877DAFC}" srcOrd="0" destOrd="0" presId="urn:microsoft.com/office/officeart/2008/layout/VerticalCurvedList"/>
    <dgm:cxn modelId="{103DC603-21B0-45E5-ACC3-F96F120F5283}" type="presParOf" srcId="{B2C9C5E0-70BB-4BE3-A31E-2CCFE632DFAB}" destId="{D3D62FA2-3A26-4A5D-ABE9-AE9A2548459E}" srcOrd="7" destOrd="0" presId="urn:microsoft.com/office/officeart/2008/layout/VerticalCurvedList"/>
    <dgm:cxn modelId="{16872696-060E-4691-B51C-6D9D847F2B95}" type="presParOf" srcId="{B2C9C5E0-70BB-4BE3-A31E-2CCFE632DFAB}" destId="{07E7B50F-09A5-4B89-9490-B5E6F846996F}" srcOrd="8" destOrd="0" presId="urn:microsoft.com/office/officeart/2008/layout/VerticalCurvedList"/>
    <dgm:cxn modelId="{005AB4E0-3C39-44A9-B75B-C025039B48A0}" type="presParOf" srcId="{07E7B50F-09A5-4B89-9490-B5E6F846996F}" destId="{10D769D3-2E8A-49C4-8500-B01E111CC35A}" srcOrd="0" destOrd="0" presId="urn:microsoft.com/office/officeart/2008/layout/VerticalCurvedList"/>
    <dgm:cxn modelId="{0B220981-EE77-4911-979F-E0D92DBEA631}" type="presParOf" srcId="{B2C9C5E0-70BB-4BE3-A31E-2CCFE632DFAB}" destId="{0C05BB5C-391E-4CBB-8E18-3757EBA8125B}" srcOrd="9" destOrd="0" presId="urn:microsoft.com/office/officeart/2008/layout/VerticalCurvedList"/>
    <dgm:cxn modelId="{E11F50B1-DEE0-42EB-8BC6-FC51269021AE}" type="presParOf" srcId="{B2C9C5E0-70BB-4BE3-A31E-2CCFE632DFAB}" destId="{289E2038-6C8C-49EA-B831-881A23E97242}" srcOrd="10" destOrd="0" presId="urn:microsoft.com/office/officeart/2008/layout/VerticalCurvedList"/>
    <dgm:cxn modelId="{BD0ECA98-F606-4E2B-A3F1-F69F2DD0799E}" type="presParOf" srcId="{289E2038-6C8C-49EA-B831-881A23E97242}" destId="{18F55D51-2010-46B0-BD77-1D57CBE944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A3F4F-A452-4C1C-AFF2-2BD8ED0CE21F}">
      <dsp:nvSpPr>
        <dsp:cNvPr id="0" name=""/>
        <dsp:cNvSpPr/>
      </dsp:nvSpPr>
      <dsp:spPr>
        <a:xfrm>
          <a:off x="2196882" y="853547"/>
          <a:ext cx="1482352" cy="7411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Theories of justice</a:t>
          </a:r>
          <a:endParaRPr lang="en-CA" sz="1700" kern="1200" dirty="0"/>
        </a:p>
      </dsp:txBody>
      <dsp:txXfrm>
        <a:off x="2218590" y="875255"/>
        <a:ext cx="1438936" cy="697760"/>
      </dsp:txXfrm>
    </dsp:sp>
    <dsp:sp modelId="{DB8153CA-F07E-4F1A-9612-B036277CB4E1}">
      <dsp:nvSpPr>
        <dsp:cNvPr id="0" name=""/>
        <dsp:cNvSpPr/>
      </dsp:nvSpPr>
      <dsp:spPr>
        <a:xfrm rot="14110531">
          <a:off x="1381258" y="770713"/>
          <a:ext cx="103830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38308" y="27246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 rot="10800000">
        <a:off x="1874454" y="772002"/>
        <a:ext cx="51915" cy="51915"/>
      </dsp:txXfrm>
    </dsp:sp>
    <dsp:sp modelId="{40E50542-2F35-4F7D-AA23-2733612531B5}">
      <dsp:nvSpPr>
        <dsp:cNvPr id="0" name=""/>
        <dsp:cNvSpPr/>
      </dsp:nvSpPr>
      <dsp:spPr>
        <a:xfrm>
          <a:off x="121589" y="1195"/>
          <a:ext cx="1482352" cy="7411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Egalitarianism</a:t>
          </a:r>
          <a:endParaRPr lang="en-CA" sz="1700" kern="1200" dirty="0"/>
        </a:p>
      </dsp:txBody>
      <dsp:txXfrm>
        <a:off x="143297" y="22903"/>
        <a:ext cx="1438936" cy="697760"/>
      </dsp:txXfrm>
    </dsp:sp>
    <dsp:sp modelId="{534A9197-DB11-4082-ABE8-CBF516468E94}">
      <dsp:nvSpPr>
        <dsp:cNvPr id="0" name=""/>
        <dsp:cNvSpPr/>
      </dsp:nvSpPr>
      <dsp:spPr>
        <a:xfrm rot="10800000">
          <a:off x="1603942" y="1196889"/>
          <a:ext cx="59294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592940" y="27246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 rot="10800000">
        <a:off x="1885588" y="1209312"/>
        <a:ext cx="29647" cy="29647"/>
      </dsp:txXfrm>
    </dsp:sp>
    <dsp:sp modelId="{C6F4CEC9-DBE3-44FD-8308-C23A130E0B88}">
      <dsp:nvSpPr>
        <dsp:cNvPr id="0" name=""/>
        <dsp:cNvSpPr/>
      </dsp:nvSpPr>
      <dsp:spPr>
        <a:xfrm>
          <a:off x="121589" y="853547"/>
          <a:ext cx="1482352" cy="7411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Liberalism</a:t>
          </a:r>
          <a:endParaRPr lang="en-CA" sz="1700" kern="1200" dirty="0"/>
        </a:p>
      </dsp:txBody>
      <dsp:txXfrm>
        <a:off x="143297" y="875255"/>
        <a:ext cx="1438936" cy="697760"/>
      </dsp:txXfrm>
    </dsp:sp>
    <dsp:sp modelId="{99788B22-A777-42F7-88B9-60F76028A58F}">
      <dsp:nvSpPr>
        <dsp:cNvPr id="0" name=""/>
        <dsp:cNvSpPr/>
      </dsp:nvSpPr>
      <dsp:spPr>
        <a:xfrm rot="7489469">
          <a:off x="1381258" y="1623066"/>
          <a:ext cx="103830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38308" y="27246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 rot="10800000">
        <a:off x="1874454" y="1624354"/>
        <a:ext cx="51915" cy="51915"/>
      </dsp:txXfrm>
    </dsp:sp>
    <dsp:sp modelId="{AAD86D6F-F47C-487C-A5D1-117DB01A031F}">
      <dsp:nvSpPr>
        <dsp:cNvPr id="0" name=""/>
        <dsp:cNvSpPr/>
      </dsp:nvSpPr>
      <dsp:spPr>
        <a:xfrm>
          <a:off x="121589" y="1705900"/>
          <a:ext cx="1482352" cy="7411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Utilitarianism</a:t>
          </a:r>
          <a:endParaRPr lang="en-CA" sz="1700" kern="1200" dirty="0"/>
        </a:p>
      </dsp:txBody>
      <dsp:txXfrm>
        <a:off x="143297" y="1727608"/>
        <a:ext cx="1438936" cy="6977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0B02F-170F-46C3-B156-03E1A438FF80}">
      <dsp:nvSpPr>
        <dsp:cNvPr id="0" name=""/>
        <dsp:cNvSpPr/>
      </dsp:nvSpPr>
      <dsp:spPr>
        <a:xfrm>
          <a:off x="-3702488" y="-568823"/>
          <a:ext cx="4413366" cy="4413366"/>
        </a:xfrm>
        <a:prstGeom prst="blockArc">
          <a:avLst>
            <a:gd name="adj1" fmla="val 18900000"/>
            <a:gd name="adj2" fmla="val 2700000"/>
            <a:gd name="adj3" fmla="val 489"/>
          </a:avLst>
        </a:prstGeom>
        <a:noFill/>
        <a:ln w="264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7F4A-D404-4178-B7C4-2896DAB5C4A1}">
      <dsp:nvSpPr>
        <dsp:cNvPr id="0" name=""/>
        <dsp:cNvSpPr/>
      </dsp:nvSpPr>
      <dsp:spPr>
        <a:xfrm>
          <a:off x="372624" y="251837"/>
          <a:ext cx="5444866" cy="5039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Cumulative Effect Management System (CEMS)</a:t>
          </a:r>
          <a:endParaRPr lang="en-CA" sz="1600" kern="1200" dirty="0"/>
        </a:p>
      </dsp:txBody>
      <dsp:txXfrm>
        <a:off x="372624" y="251837"/>
        <a:ext cx="5444866" cy="503936"/>
      </dsp:txXfrm>
    </dsp:sp>
    <dsp:sp modelId="{B04C5132-AA77-47FB-A891-614505AF9C0C}">
      <dsp:nvSpPr>
        <dsp:cNvPr id="0" name=""/>
        <dsp:cNvSpPr/>
      </dsp:nvSpPr>
      <dsp:spPr>
        <a:xfrm>
          <a:off x="57664" y="188845"/>
          <a:ext cx="629920" cy="629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2FE85-9344-4F2A-B2DA-4A95D3C0F4AA}">
      <dsp:nvSpPr>
        <dsp:cNvPr id="0" name=""/>
        <dsp:cNvSpPr/>
      </dsp:nvSpPr>
      <dsp:spPr>
        <a:xfrm>
          <a:off x="661543" y="1007873"/>
          <a:ext cx="5155948" cy="5039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Integrated Resource Management (IRM)</a:t>
          </a:r>
        </a:p>
      </dsp:txBody>
      <dsp:txXfrm>
        <a:off x="661543" y="1007873"/>
        <a:ext cx="5155948" cy="503936"/>
      </dsp:txXfrm>
    </dsp:sp>
    <dsp:sp modelId="{130A8376-0F28-494A-BB5A-5B5D0A670DFA}">
      <dsp:nvSpPr>
        <dsp:cNvPr id="0" name=""/>
        <dsp:cNvSpPr/>
      </dsp:nvSpPr>
      <dsp:spPr>
        <a:xfrm>
          <a:off x="346582" y="944881"/>
          <a:ext cx="629920" cy="629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ACDCD-CE98-4E03-A6F2-4467B3429AD2}">
      <dsp:nvSpPr>
        <dsp:cNvPr id="0" name=""/>
        <dsp:cNvSpPr/>
      </dsp:nvSpPr>
      <dsp:spPr>
        <a:xfrm>
          <a:off x="661543" y="1763909"/>
          <a:ext cx="5155948" cy="5039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Clarification of the current regional visions and objectives</a:t>
          </a:r>
        </a:p>
      </dsp:txBody>
      <dsp:txXfrm>
        <a:off x="661543" y="1763909"/>
        <a:ext cx="5155948" cy="503936"/>
      </dsp:txXfrm>
    </dsp:sp>
    <dsp:sp modelId="{9F471365-C7D6-4B51-9444-83D265B08E6B}">
      <dsp:nvSpPr>
        <dsp:cNvPr id="0" name=""/>
        <dsp:cNvSpPr/>
      </dsp:nvSpPr>
      <dsp:spPr>
        <a:xfrm>
          <a:off x="346582" y="1700917"/>
          <a:ext cx="629920" cy="629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32790-6AC3-4F12-BDB4-F347BEBC2A76}">
      <dsp:nvSpPr>
        <dsp:cNvPr id="0" name=""/>
        <dsp:cNvSpPr/>
      </dsp:nvSpPr>
      <dsp:spPr>
        <a:xfrm>
          <a:off x="372624" y="2519945"/>
          <a:ext cx="5444866" cy="5039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Clarification of  the current definition public participation and consultation</a:t>
          </a:r>
          <a:r>
            <a:rPr lang="en-CA" sz="1600" kern="1200" dirty="0" smtClean="0"/>
            <a:t> </a:t>
          </a:r>
          <a:endParaRPr lang="en-US" sz="1600" kern="1200" dirty="0" smtClean="0"/>
        </a:p>
      </dsp:txBody>
      <dsp:txXfrm>
        <a:off x="372624" y="2519945"/>
        <a:ext cx="5444866" cy="503936"/>
      </dsp:txXfrm>
    </dsp:sp>
    <dsp:sp modelId="{0F544947-B734-4A0D-943C-E8B8D0A2589E}">
      <dsp:nvSpPr>
        <dsp:cNvPr id="0" name=""/>
        <dsp:cNvSpPr/>
      </dsp:nvSpPr>
      <dsp:spPr>
        <a:xfrm>
          <a:off x="57664" y="2456953"/>
          <a:ext cx="629920" cy="629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0B02F-170F-46C3-B156-03E1A438FF80}">
      <dsp:nvSpPr>
        <dsp:cNvPr id="0" name=""/>
        <dsp:cNvSpPr/>
      </dsp:nvSpPr>
      <dsp:spPr>
        <a:xfrm>
          <a:off x="-2437650" y="-378636"/>
          <a:ext cx="2927253" cy="2927253"/>
        </a:xfrm>
        <a:prstGeom prst="blockArc">
          <a:avLst>
            <a:gd name="adj1" fmla="val 18900000"/>
            <a:gd name="adj2" fmla="val 2700000"/>
            <a:gd name="adj3" fmla="val 738"/>
          </a:avLst>
        </a:prstGeom>
        <a:noFill/>
        <a:ln w="264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901A3-A25C-419C-9B07-40025519B77A}">
      <dsp:nvSpPr>
        <dsp:cNvPr id="0" name=""/>
        <dsp:cNvSpPr/>
      </dsp:nvSpPr>
      <dsp:spPr>
        <a:xfrm>
          <a:off x="398896" y="310003"/>
          <a:ext cx="5285177" cy="619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0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Unbiased selection of Regional Advisory council (RAC)</a:t>
          </a:r>
        </a:p>
      </dsp:txBody>
      <dsp:txXfrm>
        <a:off x="398896" y="310003"/>
        <a:ext cx="5285177" cy="619919"/>
      </dsp:txXfrm>
    </dsp:sp>
    <dsp:sp modelId="{5EA8A4A4-9F64-4FA4-BB5E-EEB2B78E0126}">
      <dsp:nvSpPr>
        <dsp:cNvPr id="0" name=""/>
        <dsp:cNvSpPr/>
      </dsp:nvSpPr>
      <dsp:spPr>
        <a:xfrm>
          <a:off x="11446" y="232513"/>
          <a:ext cx="774899" cy="774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4464F-054B-4B9B-9CBA-1822E56E77A1}">
      <dsp:nvSpPr>
        <dsp:cNvPr id="0" name=""/>
        <dsp:cNvSpPr/>
      </dsp:nvSpPr>
      <dsp:spPr>
        <a:xfrm>
          <a:off x="398896" y="1240056"/>
          <a:ext cx="5285177" cy="619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0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Clarifying RAC’s responsibilities </a:t>
          </a:r>
        </a:p>
      </dsp:txBody>
      <dsp:txXfrm>
        <a:off x="398896" y="1240056"/>
        <a:ext cx="5285177" cy="619919"/>
      </dsp:txXfrm>
    </dsp:sp>
    <dsp:sp modelId="{C7807CBD-B8F8-401D-AB2C-2D551D0AC8E1}">
      <dsp:nvSpPr>
        <dsp:cNvPr id="0" name=""/>
        <dsp:cNvSpPr/>
      </dsp:nvSpPr>
      <dsp:spPr>
        <a:xfrm>
          <a:off x="11446" y="1162566"/>
          <a:ext cx="774899" cy="774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D3256-F10C-4E5F-8CB6-4FDCBC88D305}">
      <dsp:nvSpPr>
        <dsp:cNvPr id="0" name=""/>
        <dsp:cNvSpPr/>
      </dsp:nvSpPr>
      <dsp:spPr>
        <a:xfrm>
          <a:off x="-3000850" y="-462155"/>
          <a:ext cx="3579869" cy="3579869"/>
        </a:xfrm>
        <a:prstGeom prst="blockArc">
          <a:avLst>
            <a:gd name="adj1" fmla="val 18900000"/>
            <a:gd name="adj2" fmla="val 2700000"/>
            <a:gd name="adj3" fmla="val 603"/>
          </a:avLst>
        </a:prstGeom>
        <a:noFill/>
        <a:ln w="264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27DB6-6FC1-4337-A823-AE66CFC5E829}">
      <dsp:nvSpPr>
        <dsp:cNvPr id="0" name=""/>
        <dsp:cNvSpPr/>
      </dsp:nvSpPr>
      <dsp:spPr>
        <a:xfrm>
          <a:off x="372296" y="265555"/>
          <a:ext cx="5643433" cy="5311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5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Advertising public participation opportunities </a:t>
          </a:r>
          <a:endParaRPr lang="en-CA" sz="1800" kern="1200" dirty="0"/>
        </a:p>
      </dsp:txBody>
      <dsp:txXfrm>
        <a:off x="372296" y="265555"/>
        <a:ext cx="5643433" cy="531111"/>
      </dsp:txXfrm>
    </dsp:sp>
    <dsp:sp modelId="{8D42CE2C-7E0F-42AF-A903-A63DA19E85DA}">
      <dsp:nvSpPr>
        <dsp:cNvPr id="0" name=""/>
        <dsp:cNvSpPr/>
      </dsp:nvSpPr>
      <dsp:spPr>
        <a:xfrm>
          <a:off x="40351" y="199166"/>
          <a:ext cx="663889" cy="663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4FC85-DB59-4AE4-A54B-69DCF7DB06CF}">
      <dsp:nvSpPr>
        <dsp:cNvPr id="0" name=""/>
        <dsp:cNvSpPr/>
      </dsp:nvSpPr>
      <dsp:spPr>
        <a:xfrm>
          <a:off x="565355" y="1062223"/>
          <a:ext cx="5450374" cy="5311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5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Using effective public engagement tools </a:t>
          </a:r>
        </a:p>
      </dsp:txBody>
      <dsp:txXfrm>
        <a:off x="565355" y="1062223"/>
        <a:ext cx="5450374" cy="531111"/>
      </dsp:txXfrm>
    </dsp:sp>
    <dsp:sp modelId="{29120D12-7313-461C-B8AB-BBC0223CFD45}">
      <dsp:nvSpPr>
        <dsp:cNvPr id="0" name=""/>
        <dsp:cNvSpPr/>
      </dsp:nvSpPr>
      <dsp:spPr>
        <a:xfrm>
          <a:off x="233410" y="995834"/>
          <a:ext cx="663889" cy="663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C40C5-B682-417B-B333-FCCF5B83B5F0}">
      <dsp:nvSpPr>
        <dsp:cNvPr id="0" name=""/>
        <dsp:cNvSpPr/>
      </dsp:nvSpPr>
      <dsp:spPr>
        <a:xfrm>
          <a:off x="372296" y="1858890"/>
          <a:ext cx="5643433" cy="5311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5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Using focus group to manage public participation</a:t>
          </a:r>
        </a:p>
      </dsp:txBody>
      <dsp:txXfrm>
        <a:off x="372296" y="1858890"/>
        <a:ext cx="5643433" cy="531111"/>
      </dsp:txXfrm>
    </dsp:sp>
    <dsp:sp modelId="{809C4B87-9FEF-49F4-B3C2-E2CE2CEA7648}">
      <dsp:nvSpPr>
        <dsp:cNvPr id="0" name=""/>
        <dsp:cNvSpPr/>
      </dsp:nvSpPr>
      <dsp:spPr>
        <a:xfrm>
          <a:off x="40351" y="1792501"/>
          <a:ext cx="663889" cy="6638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0B02F-170F-46C3-B156-03E1A438FF80}">
      <dsp:nvSpPr>
        <dsp:cNvPr id="0" name=""/>
        <dsp:cNvSpPr/>
      </dsp:nvSpPr>
      <dsp:spPr>
        <a:xfrm>
          <a:off x="-1781044" y="-277878"/>
          <a:ext cx="2139932" cy="2139932"/>
        </a:xfrm>
        <a:prstGeom prst="blockArc">
          <a:avLst>
            <a:gd name="adj1" fmla="val 18900000"/>
            <a:gd name="adj2" fmla="val 2700000"/>
            <a:gd name="adj3" fmla="val 1009"/>
          </a:avLst>
        </a:prstGeom>
        <a:noFill/>
        <a:ln w="264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901A3-A25C-419C-9B07-40025519B77A}">
      <dsp:nvSpPr>
        <dsp:cNvPr id="0" name=""/>
        <dsp:cNvSpPr/>
      </dsp:nvSpPr>
      <dsp:spPr>
        <a:xfrm>
          <a:off x="291211" y="226315"/>
          <a:ext cx="5469510" cy="4525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22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Value the public input </a:t>
          </a:r>
        </a:p>
      </dsp:txBody>
      <dsp:txXfrm>
        <a:off x="291211" y="226315"/>
        <a:ext cx="5469510" cy="452567"/>
      </dsp:txXfrm>
    </dsp:sp>
    <dsp:sp modelId="{5EA8A4A4-9F64-4FA4-BB5E-EEB2B78E0126}">
      <dsp:nvSpPr>
        <dsp:cNvPr id="0" name=""/>
        <dsp:cNvSpPr/>
      </dsp:nvSpPr>
      <dsp:spPr>
        <a:xfrm>
          <a:off x="8356" y="169744"/>
          <a:ext cx="565709" cy="565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0E434-22D0-45D4-8CC0-D76F045045A8}">
      <dsp:nvSpPr>
        <dsp:cNvPr id="0" name=""/>
        <dsp:cNvSpPr/>
      </dsp:nvSpPr>
      <dsp:spPr>
        <a:xfrm>
          <a:off x="291211" y="905293"/>
          <a:ext cx="5469510" cy="4525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22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Bilateral Communication</a:t>
          </a:r>
        </a:p>
      </dsp:txBody>
      <dsp:txXfrm>
        <a:off x="291211" y="905293"/>
        <a:ext cx="5469510" cy="452567"/>
      </dsp:txXfrm>
    </dsp:sp>
    <dsp:sp modelId="{7549B4D7-87BE-4284-9F61-4090390CA836}">
      <dsp:nvSpPr>
        <dsp:cNvPr id="0" name=""/>
        <dsp:cNvSpPr/>
      </dsp:nvSpPr>
      <dsp:spPr>
        <a:xfrm>
          <a:off x="8356" y="848722"/>
          <a:ext cx="565709" cy="565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A3F4F-A452-4C1C-AFF2-2BD8ED0CE21F}">
      <dsp:nvSpPr>
        <dsp:cNvPr id="0" name=""/>
        <dsp:cNvSpPr/>
      </dsp:nvSpPr>
      <dsp:spPr>
        <a:xfrm>
          <a:off x="50288" y="853547"/>
          <a:ext cx="1482352" cy="74117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Theories of justice</a:t>
          </a:r>
          <a:endParaRPr lang="en-CA" sz="1700" kern="1200" dirty="0"/>
        </a:p>
      </dsp:txBody>
      <dsp:txXfrm>
        <a:off x="71996" y="875255"/>
        <a:ext cx="1438936" cy="697760"/>
      </dsp:txXfrm>
    </dsp:sp>
    <dsp:sp modelId="{DB8153CA-F07E-4F1A-9612-B036277CB4E1}">
      <dsp:nvSpPr>
        <dsp:cNvPr id="0" name=""/>
        <dsp:cNvSpPr/>
      </dsp:nvSpPr>
      <dsp:spPr>
        <a:xfrm rot="18475766">
          <a:off x="1324455" y="770713"/>
          <a:ext cx="108061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80611" y="27246"/>
              </a:lnTo>
            </a:path>
          </a:pathLst>
        </a:custGeom>
        <a:noFill/>
        <a:ln w="264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>
        <a:off x="1837746" y="770944"/>
        <a:ext cx="54030" cy="54030"/>
      </dsp:txXfrm>
    </dsp:sp>
    <dsp:sp modelId="{40E50542-2F35-4F7D-AA23-2733612531B5}">
      <dsp:nvSpPr>
        <dsp:cNvPr id="0" name=""/>
        <dsp:cNvSpPr/>
      </dsp:nvSpPr>
      <dsp:spPr>
        <a:xfrm>
          <a:off x="2196882" y="1195"/>
          <a:ext cx="1482352" cy="74117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Economic</a:t>
          </a:r>
          <a:endParaRPr lang="en-CA" sz="1700" kern="1200" dirty="0"/>
        </a:p>
      </dsp:txBody>
      <dsp:txXfrm>
        <a:off x="2218590" y="22903"/>
        <a:ext cx="1438936" cy="697760"/>
      </dsp:txXfrm>
    </dsp:sp>
    <dsp:sp modelId="{534A9197-DB11-4082-ABE8-CBF516468E94}">
      <dsp:nvSpPr>
        <dsp:cNvPr id="0" name=""/>
        <dsp:cNvSpPr/>
      </dsp:nvSpPr>
      <dsp:spPr>
        <a:xfrm>
          <a:off x="1532640" y="1196889"/>
          <a:ext cx="66424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64242" y="27246"/>
              </a:lnTo>
            </a:path>
          </a:pathLst>
        </a:custGeom>
        <a:noFill/>
        <a:ln w="264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>
        <a:off x="1848155" y="1207529"/>
        <a:ext cx="33212" cy="33212"/>
      </dsp:txXfrm>
    </dsp:sp>
    <dsp:sp modelId="{C6F4CEC9-DBE3-44FD-8308-C23A130E0B88}">
      <dsp:nvSpPr>
        <dsp:cNvPr id="0" name=""/>
        <dsp:cNvSpPr/>
      </dsp:nvSpPr>
      <dsp:spPr>
        <a:xfrm>
          <a:off x="2196882" y="853547"/>
          <a:ext cx="1482352" cy="74117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Social </a:t>
          </a:r>
          <a:endParaRPr lang="en-CA" sz="1700" kern="1200" dirty="0"/>
        </a:p>
      </dsp:txBody>
      <dsp:txXfrm>
        <a:off x="2218590" y="875255"/>
        <a:ext cx="1438936" cy="697760"/>
      </dsp:txXfrm>
    </dsp:sp>
    <dsp:sp modelId="{99788B22-A777-42F7-88B9-60F76028A58F}">
      <dsp:nvSpPr>
        <dsp:cNvPr id="0" name=""/>
        <dsp:cNvSpPr/>
      </dsp:nvSpPr>
      <dsp:spPr>
        <a:xfrm rot="3124234">
          <a:off x="1324455" y="1623066"/>
          <a:ext cx="108061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80611" y="27246"/>
              </a:lnTo>
            </a:path>
          </a:pathLst>
        </a:custGeom>
        <a:noFill/>
        <a:ln w="264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>
        <a:off x="1837746" y="1623296"/>
        <a:ext cx="54030" cy="54030"/>
      </dsp:txXfrm>
    </dsp:sp>
    <dsp:sp modelId="{AAD86D6F-F47C-487C-A5D1-117DB01A031F}">
      <dsp:nvSpPr>
        <dsp:cNvPr id="0" name=""/>
        <dsp:cNvSpPr/>
      </dsp:nvSpPr>
      <dsp:spPr>
        <a:xfrm>
          <a:off x="2196882" y="1705900"/>
          <a:ext cx="1482352" cy="74117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/>
            <a:t>Environmental </a:t>
          </a:r>
          <a:endParaRPr lang="en-CA" sz="1700" kern="1200" dirty="0"/>
        </a:p>
      </dsp:txBody>
      <dsp:txXfrm>
        <a:off x="2218590" y="1727608"/>
        <a:ext cx="1438936" cy="69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03F8A-90E9-49C6-BD81-E50DF0A69DA1}">
      <dsp:nvSpPr>
        <dsp:cNvPr id="0" name=""/>
        <dsp:cNvSpPr/>
      </dsp:nvSpPr>
      <dsp:spPr>
        <a:xfrm>
          <a:off x="2733990" y="850981"/>
          <a:ext cx="1635073" cy="389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142"/>
              </a:lnTo>
              <a:lnTo>
                <a:pt x="1635073" y="265142"/>
              </a:lnTo>
              <a:lnTo>
                <a:pt x="1635073" y="389073"/>
              </a:lnTo>
            </a:path>
          </a:pathLst>
        </a:custGeom>
        <a:noFill/>
        <a:ln w="264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7C2D5-59DE-4979-8F1F-22D6C35ACF2B}">
      <dsp:nvSpPr>
        <dsp:cNvPr id="0" name=""/>
        <dsp:cNvSpPr/>
      </dsp:nvSpPr>
      <dsp:spPr>
        <a:xfrm>
          <a:off x="2688270" y="850981"/>
          <a:ext cx="91440" cy="389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073"/>
              </a:lnTo>
            </a:path>
          </a:pathLst>
        </a:custGeom>
        <a:noFill/>
        <a:ln w="264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9EEC3-F913-4B9C-A1FA-F8B88CDB88B5}">
      <dsp:nvSpPr>
        <dsp:cNvPr id="0" name=""/>
        <dsp:cNvSpPr/>
      </dsp:nvSpPr>
      <dsp:spPr>
        <a:xfrm>
          <a:off x="1098916" y="850981"/>
          <a:ext cx="1635073" cy="389073"/>
        </a:xfrm>
        <a:custGeom>
          <a:avLst/>
          <a:gdLst/>
          <a:ahLst/>
          <a:cxnLst/>
          <a:rect l="0" t="0" r="0" b="0"/>
          <a:pathLst>
            <a:path>
              <a:moveTo>
                <a:pt x="1635073" y="0"/>
              </a:moveTo>
              <a:lnTo>
                <a:pt x="1635073" y="265142"/>
              </a:lnTo>
              <a:lnTo>
                <a:pt x="0" y="265142"/>
              </a:lnTo>
              <a:lnTo>
                <a:pt x="0" y="389073"/>
              </a:lnTo>
            </a:path>
          </a:pathLst>
        </a:custGeom>
        <a:noFill/>
        <a:ln w="264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58BC2-5828-41EB-A246-B1DDB9F5CD67}">
      <dsp:nvSpPr>
        <dsp:cNvPr id="0" name=""/>
        <dsp:cNvSpPr/>
      </dsp:nvSpPr>
      <dsp:spPr>
        <a:xfrm>
          <a:off x="2065096" y="1486"/>
          <a:ext cx="1337787" cy="8494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C535B-E74C-4015-86C7-9C3460B5F805}">
      <dsp:nvSpPr>
        <dsp:cNvPr id="0" name=""/>
        <dsp:cNvSpPr/>
      </dsp:nvSpPr>
      <dsp:spPr>
        <a:xfrm>
          <a:off x="2213739" y="142697"/>
          <a:ext cx="1337787" cy="849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Social Justice</a:t>
          </a:r>
          <a:endParaRPr lang="en-CA" sz="1800" kern="1200" dirty="0"/>
        </a:p>
      </dsp:txBody>
      <dsp:txXfrm>
        <a:off x="2238620" y="167578"/>
        <a:ext cx="1288025" cy="799733"/>
      </dsp:txXfrm>
    </dsp:sp>
    <dsp:sp modelId="{F6A8104C-31E9-4AEC-9A69-EB562EF04367}">
      <dsp:nvSpPr>
        <dsp:cNvPr id="0" name=""/>
        <dsp:cNvSpPr/>
      </dsp:nvSpPr>
      <dsp:spPr>
        <a:xfrm>
          <a:off x="430022" y="1240055"/>
          <a:ext cx="1337787" cy="84949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24612-9156-4257-A844-E18FA99C408E}">
      <dsp:nvSpPr>
        <dsp:cNvPr id="0" name=""/>
        <dsp:cNvSpPr/>
      </dsp:nvSpPr>
      <dsp:spPr>
        <a:xfrm>
          <a:off x="578665" y="1381266"/>
          <a:ext cx="1337787" cy="849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Equity </a:t>
          </a:r>
          <a:endParaRPr lang="en-CA" sz="1800" kern="1200" dirty="0"/>
        </a:p>
      </dsp:txBody>
      <dsp:txXfrm>
        <a:off x="603546" y="1406147"/>
        <a:ext cx="1288025" cy="799733"/>
      </dsp:txXfrm>
    </dsp:sp>
    <dsp:sp modelId="{B6412DF2-82AA-4D39-BD36-6A9F4833C311}">
      <dsp:nvSpPr>
        <dsp:cNvPr id="0" name=""/>
        <dsp:cNvSpPr/>
      </dsp:nvSpPr>
      <dsp:spPr>
        <a:xfrm>
          <a:off x="2065096" y="1240055"/>
          <a:ext cx="1337787" cy="84949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57D5C-F078-42CF-893C-187527AE8DFA}">
      <dsp:nvSpPr>
        <dsp:cNvPr id="0" name=""/>
        <dsp:cNvSpPr/>
      </dsp:nvSpPr>
      <dsp:spPr>
        <a:xfrm>
          <a:off x="2213739" y="1381266"/>
          <a:ext cx="1337787" cy="849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Procedural Justice </a:t>
          </a:r>
          <a:endParaRPr lang="en-CA" sz="1800" kern="1200" dirty="0"/>
        </a:p>
      </dsp:txBody>
      <dsp:txXfrm>
        <a:off x="2238620" y="1406147"/>
        <a:ext cx="1288025" cy="799733"/>
      </dsp:txXfrm>
    </dsp:sp>
    <dsp:sp modelId="{3E598789-3C6E-46D6-9B09-FD479EFEA113}">
      <dsp:nvSpPr>
        <dsp:cNvPr id="0" name=""/>
        <dsp:cNvSpPr/>
      </dsp:nvSpPr>
      <dsp:spPr>
        <a:xfrm>
          <a:off x="3700170" y="1240055"/>
          <a:ext cx="1337787" cy="84949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AD86D-AED4-4339-96D8-944AC1BB003B}">
      <dsp:nvSpPr>
        <dsp:cNvPr id="0" name=""/>
        <dsp:cNvSpPr/>
      </dsp:nvSpPr>
      <dsp:spPr>
        <a:xfrm>
          <a:off x="3848813" y="1381266"/>
          <a:ext cx="1337787" cy="849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Distributive Justice </a:t>
          </a:r>
          <a:endParaRPr lang="en-CA" sz="1800" kern="1200" dirty="0"/>
        </a:p>
      </dsp:txBody>
      <dsp:txXfrm>
        <a:off x="3873694" y="1406147"/>
        <a:ext cx="1288025" cy="7997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07F53-0FC3-482C-94DF-52BF537DA4BE}">
      <dsp:nvSpPr>
        <dsp:cNvPr id="0" name=""/>
        <dsp:cNvSpPr/>
      </dsp:nvSpPr>
      <dsp:spPr>
        <a:xfrm>
          <a:off x="26" y="839123"/>
          <a:ext cx="1384800" cy="69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Unbiased Framework  </a:t>
          </a:r>
          <a:endParaRPr lang="en-CA" sz="1400" kern="1200" dirty="0"/>
        </a:p>
      </dsp:txBody>
      <dsp:txXfrm>
        <a:off x="20306" y="859403"/>
        <a:ext cx="1344240" cy="651840"/>
      </dsp:txXfrm>
    </dsp:sp>
    <dsp:sp modelId="{7DCC9F8E-B4E1-4FAA-8AAE-DFE2B090A747}">
      <dsp:nvSpPr>
        <dsp:cNvPr id="0" name=""/>
        <dsp:cNvSpPr/>
      </dsp:nvSpPr>
      <dsp:spPr>
        <a:xfrm>
          <a:off x="138506" y="1531523"/>
          <a:ext cx="138480" cy="519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300"/>
              </a:lnTo>
              <a:lnTo>
                <a:pt x="138480" y="51930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4595D-AF29-40F7-9CD1-D41677281F3E}">
      <dsp:nvSpPr>
        <dsp:cNvPr id="0" name=""/>
        <dsp:cNvSpPr/>
      </dsp:nvSpPr>
      <dsp:spPr>
        <a:xfrm>
          <a:off x="276986" y="1704623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Accuracy of information</a:t>
          </a:r>
          <a:endParaRPr lang="en-CA" sz="1100" kern="1200" dirty="0"/>
        </a:p>
      </dsp:txBody>
      <dsp:txXfrm>
        <a:off x="297266" y="1724903"/>
        <a:ext cx="1067280" cy="651840"/>
      </dsp:txXfrm>
    </dsp:sp>
    <dsp:sp modelId="{0E7CDDF1-1C6E-4DE3-941F-03D21AAA712D}">
      <dsp:nvSpPr>
        <dsp:cNvPr id="0" name=""/>
        <dsp:cNvSpPr/>
      </dsp:nvSpPr>
      <dsp:spPr>
        <a:xfrm>
          <a:off x="138506" y="1531523"/>
          <a:ext cx="172069" cy="1384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800"/>
              </a:lnTo>
              <a:lnTo>
                <a:pt x="172069" y="138480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F03A5-34B6-464F-ADB9-CF756973F113}">
      <dsp:nvSpPr>
        <dsp:cNvPr id="0" name=""/>
        <dsp:cNvSpPr/>
      </dsp:nvSpPr>
      <dsp:spPr>
        <a:xfrm>
          <a:off x="310576" y="2570123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62295"/>
              <a:satOff val="166"/>
              <a:lumOff val="-23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Consistency </a:t>
          </a:r>
          <a:endParaRPr lang="en-CA" sz="1100" kern="1200" dirty="0"/>
        </a:p>
      </dsp:txBody>
      <dsp:txXfrm>
        <a:off x="330856" y="2590403"/>
        <a:ext cx="1067280" cy="651840"/>
      </dsp:txXfrm>
    </dsp:sp>
    <dsp:sp modelId="{7517A4F8-F2D4-4ADF-8C97-F0AD02694267}">
      <dsp:nvSpPr>
        <dsp:cNvPr id="0" name=""/>
        <dsp:cNvSpPr/>
      </dsp:nvSpPr>
      <dsp:spPr>
        <a:xfrm>
          <a:off x="138506" y="1531523"/>
          <a:ext cx="138480" cy="2250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300"/>
              </a:lnTo>
              <a:lnTo>
                <a:pt x="138480" y="225030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FEB64-E821-41BA-AD64-3A7AF0AB8AFF}">
      <dsp:nvSpPr>
        <dsp:cNvPr id="0" name=""/>
        <dsp:cNvSpPr/>
      </dsp:nvSpPr>
      <dsp:spPr>
        <a:xfrm>
          <a:off x="276986" y="3435624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524590"/>
              <a:satOff val="331"/>
              <a:lumOff val="-47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Ease of operation</a:t>
          </a:r>
          <a:endParaRPr lang="en-CA" sz="1100" kern="1200" dirty="0"/>
        </a:p>
      </dsp:txBody>
      <dsp:txXfrm>
        <a:off x="297266" y="3455904"/>
        <a:ext cx="1067280" cy="651840"/>
      </dsp:txXfrm>
    </dsp:sp>
    <dsp:sp modelId="{2CE08916-1ACE-4866-8A21-831264164335}">
      <dsp:nvSpPr>
        <dsp:cNvPr id="0" name=""/>
        <dsp:cNvSpPr/>
      </dsp:nvSpPr>
      <dsp:spPr>
        <a:xfrm>
          <a:off x="138506" y="1531523"/>
          <a:ext cx="138480" cy="3115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800"/>
              </a:lnTo>
              <a:lnTo>
                <a:pt x="138480" y="311580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F7165-1E18-429D-A216-C6E32491092D}">
      <dsp:nvSpPr>
        <dsp:cNvPr id="0" name=""/>
        <dsp:cNvSpPr/>
      </dsp:nvSpPr>
      <dsp:spPr>
        <a:xfrm>
          <a:off x="276986" y="4301124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86884"/>
              <a:satOff val="497"/>
              <a:lumOff val="-70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Minimizing bias</a:t>
          </a:r>
          <a:endParaRPr lang="en-CA" sz="1100" kern="1200" dirty="0"/>
        </a:p>
      </dsp:txBody>
      <dsp:txXfrm>
        <a:off x="297266" y="4321404"/>
        <a:ext cx="1067280" cy="651840"/>
      </dsp:txXfrm>
    </dsp:sp>
    <dsp:sp modelId="{F28FC2FF-F14F-4EF6-B948-AF109877E888}">
      <dsp:nvSpPr>
        <dsp:cNvPr id="0" name=""/>
        <dsp:cNvSpPr/>
      </dsp:nvSpPr>
      <dsp:spPr>
        <a:xfrm>
          <a:off x="1731027" y="839123"/>
          <a:ext cx="1384800" cy="69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58605"/>
                <a:satOff val="621"/>
                <a:lumOff val="-882"/>
                <a:alphaOff val="0"/>
                <a:shade val="70000"/>
                <a:satMod val="150000"/>
              </a:schemeClr>
            </a:gs>
            <a:gs pos="34000">
              <a:schemeClr val="accent3">
                <a:hueOff val="2858605"/>
                <a:satOff val="621"/>
                <a:lumOff val="-882"/>
                <a:alphaOff val="0"/>
                <a:shade val="70000"/>
                <a:satMod val="140000"/>
              </a:schemeClr>
            </a:gs>
            <a:gs pos="70000">
              <a:schemeClr val="accent3">
                <a:hueOff val="2858605"/>
                <a:satOff val="621"/>
                <a:lumOff val="-88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2858605"/>
                <a:satOff val="621"/>
                <a:lumOff val="-88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Informative Procedure</a:t>
          </a:r>
          <a:endParaRPr lang="en-CA" sz="1400" kern="1200" dirty="0"/>
        </a:p>
      </dsp:txBody>
      <dsp:txXfrm>
        <a:off x="1751307" y="859403"/>
        <a:ext cx="1344240" cy="651840"/>
      </dsp:txXfrm>
    </dsp:sp>
    <dsp:sp modelId="{BE5EF617-68EE-47F5-BFB5-2FA59B452BDF}">
      <dsp:nvSpPr>
        <dsp:cNvPr id="0" name=""/>
        <dsp:cNvSpPr/>
      </dsp:nvSpPr>
      <dsp:spPr>
        <a:xfrm>
          <a:off x="1869507" y="1531523"/>
          <a:ext cx="138480" cy="519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300"/>
              </a:lnTo>
              <a:lnTo>
                <a:pt x="138480" y="51930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7B0ED-F579-4111-9EC1-5B5CD2BF7A28}">
      <dsp:nvSpPr>
        <dsp:cNvPr id="0" name=""/>
        <dsp:cNvSpPr/>
      </dsp:nvSpPr>
      <dsp:spPr>
        <a:xfrm>
          <a:off x="2007987" y="1704623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049179"/>
              <a:satOff val="662"/>
              <a:lumOff val="-94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Providing  Knowledge</a:t>
          </a:r>
          <a:endParaRPr lang="en-CA" sz="1100" kern="1200" dirty="0"/>
        </a:p>
      </dsp:txBody>
      <dsp:txXfrm>
        <a:off x="2028267" y="1724903"/>
        <a:ext cx="1067280" cy="651840"/>
      </dsp:txXfrm>
    </dsp:sp>
    <dsp:sp modelId="{1F21075C-2723-4205-BB65-AC2AF46177D4}">
      <dsp:nvSpPr>
        <dsp:cNvPr id="0" name=""/>
        <dsp:cNvSpPr/>
      </dsp:nvSpPr>
      <dsp:spPr>
        <a:xfrm>
          <a:off x="1869507" y="1531523"/>
          <a:ext cx="138480" cy="1384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800"/>
              </a:lnTo>
              <a:lnTo>
                <a:pt x="138480" y="138480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D7378-C130-45A6-A4DD-1AFEAC8DE77A}">
      <dsp:nvSpPr>
        <dsp:cNvPr id="0" name=""/>
        <dsp:cNvSpPr/>
      </dsp:nvSpPr>
      <dsp:spPr>
        <a:xfrm>
          <a:off x="2007987" y="2570123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811474"/>
              <a:satOff val="828"/>
              <a:lumOff val="-1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Preparing public for effective participation</a:t>
          </a:r>
          <a:endParaRPr lang="en-CA" sz="1100" kern="1200" dirty="0"/>
        </a:p>
      </dsp:txBody>
      <dsp:txXfrm>
        <a:off x="2028267" y="2590403"/>
        <a:ext cx="1067280" cy="651840"/>
      </dsp:txXfrm>
    </dsp:sp>
    <dsp:sp modelId="{74D43178-F76E-430C-A8A3-4ABEDB8338D8}">
      <dsp:nvSpPr>
        <dsp:cNvPr id="0" name=""/>
        <dsp:cNvSpPr/>
      </dsp:nvSpPr>
      <dsp:spPr>
        <a:xfrm>
          <a:off x="3462027" y="827795"/>
          <a:ext cx="1788912" cy="69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717211"/>
                <a:satOff val="1242"/>
                <a:lumOff val="-1765"/>
                <a:alphaOff val="0"/>
                <a:shade val="70000"/>
                <a:satMod val="150000"/>
              </a:schemeClr>
            </a:gs>
            <a:gs pos="34000">
              <a:schemeClr val="accent3">
                <a:hueOff val="5717211"/>
                <a:satOff val="1242"/>
                <a:lumOff val="-1765"/>
                <a:alphaOff val="0"/>
                <a:shade val="70000"/>
                <a:satMod val="140000"/>
              </a:schemeClr>
            </a:gs>
            <a:gs pos="70000">
              <a:schemeClr val="accent3">
                <a:hueOff val="5717211"/>
                <a:satOff val="1242"/>
                <a:lumOff val="-1765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5717211"/>
                <a:satOff val="1242"/>
                <a:lumOff val="-1765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Legitimate Representative</a:t>
          </a:r>
          <a:endParaRPr lang="en-CA" sz="1400" kern="1200" dirty="0"/>
        </a:p>
      </dsp:txBody>
      <dsp:txXfrm>
        <a:off x="3482307" y="848075"/>
        <a:ext cx="1748352" cy="651840"/>
      </dsp:txXfrm>
    </dsp:sp>
    <dsp:sp modelId="{A1000CFA-A233-4A6B-94C4-27BD53F499D4}">
      <dsp:nvSpPr>
        <dsp:cNvPr id="0" name=""/>
        <dsp:cNvSpPr/>
      </dsp:nvSpPr>
      <dsp:spPr>
        <a:xfrm>
          <a:off x="3640918" y="1520195"/>
          <a:ext cx="178891" cy="530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627"/>
              </a:lnTo>
              <a:lnTo>
                <a:pt x="178891" y="530627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5CA38-6063-4BB4-A06C-EF58E0D92F91}">
      <dsp:nvSpPr>
        <dsp:cNvPr id="0" name=""/>
        <dsp:cNvSpPr/>
      </dsp:nvSpPr>
      <dsp:spPr>
        <a:xfrm>
          <a:off x="3819810" y="1704623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73769"/>
              <a:satOff val="994"/>
              <a:lumOff val="-141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Unbiased selection of agents</a:t>
          </a:r>
          <a:endParaRPr lang="en-CA" sz="1100" kern="1200" dirty="0"/>
        </a:p>
      </dsp:txBody>
      <dsp:txXfrm>
        <a:off x="3840090" y="1724903"/>
        <a:ext cx="1067280" cy="651840"/>
      </dsp:txXfrm>
    </dsp:sp>
    <dsp:sp modelId="{82863D45-F36B-4781-91CE-0494E3DFB546}">
      <dsp:nvSpPr>
        <dsp:cNvPr id="0" name=""/>
        <dsp:cNvSpPr/>
      </dsp:nvSpPr>
      <dsp:spPr>
        <a:xfrm>
          <a:off x="3640918" y="1520195"/>
          <a:ext cx="178891" cy="1396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128"/>
              </a:lnTo>
              <a:lnTo>
                <a:pt x="178891" y="1396128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19597-7C15-4912-B1B5-70F02021F983}">
      <dsp:nvSpPr>
        <dsp:cNvPr id="0" name=""/>
        <dsp:cNvSpPr/>
      </dsp:nvSpPr>
      <dsp:spPr>
        <a:xfrm>
          <a:off x="3819810" y="2570123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336063"/>
              <a:satOff val="1159"/>
              <a:lumOff val="-164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Right to participant </a:t>
          </a:r>
          <a:endParaRPr lang="en-CA" sz="1100" kern="1200" dirty="0"/>
        </a:p>
      </dsp:txBody>
      <dsp:txXfrm>
        <a:off x="3840090" y="2590403"/>
        <a:ext cx="1067280" cy="651840"/>
      </dsp:txXfrm>
    </dsp:sp>
    <dsp:sp modelId="{C5C8A3D9-5276-44E8-B0FF-54A06A899290}">
      <dsp:nvSpPr>
        <dsp:cNvPr id="0" name=""/>
        <dsp:cNvSpPr/>
      </dsp:nvSpPr>
      <dsp:spPr>
        <a:xfrm>
          <a:off x="3640918" y="1520195"/>
          <a:ext cx="178891" cy="2261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1628"/>
              </a:lnTo>
              <a:lnTo>
                <a:pt x="178891" y="2261628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5EEB9-59F5-47F4-B945-C453CFCEE5D9}">
      <dsp:nvSpPr>
        <dsp:cNvPr id="0" name=""/>
        <dsp:cNvSpPr/>
      </dsp:nvSpPr>
      <dsp:spPr>
        <a:xfrm>
          <a:off x="3819810" y="3435624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098358"/>
              <a:satOff val="1325"/>
              <a:lumOff val="-188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Equal opportunity to participant</a:t>
          </a:r>
          <a:endParaRPr lang="en-CA" sz="1100" kern="1200" dirty="0"/>
        </a:p>
      </dsp:txBody>
      <dsp:txXfrm>
        <a:off x="3840090" y="3455904"/>
        <a:ext cx="1067280" cy="651840"/>
      </dsp:txXfrm>
    </dsp:sp>
    <dsp:sp modelId="{FF6DBDEB-353A-4D2B-9B68-63775BD58CCB}">
      <dsp:nvSpPr>
        <dsp:cNvPr id="0" name=""/>
        <dsp:cNvSpPr/>
      </dsp:nvSpPr>
      <dsp:spPr>
        <a:xfrm>
          <a:off x="5597140" y="839123"/>
          <a:ext cx="1384800" cy="69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575816"/>
                <a:satOff val="1863"/>
                <a:lumOff val="-2647"/>
                <a:alphaOff val="0"/>
                <a:shade val="70000"/>
                <a:satMod val="150000"/>
              </a:schemeClr>
            </a:gs>
            <a:gs pos="34000">
              <a:schemeClr val="accent3">
                <a:hueOff val="8575816"/>
                <a:satOff val="1863"/>
                <a:lumOff val="-2647"/>
                <a:alphaOff val="0"/>
                <a:shade val="70000"/>
                <a:satMod val="140000"/>
              </a:schemeClr>
            </a:gs>
            <a:gs pos="70000">
              <a:schemeClr val="accent3">
                <a:hueOff val="8575816"/>
                <a:satOff val="1863"/>
                <a:lumOff val="-2647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8575816"/>
                <a:satOff val="1863"/>
                <a:lumOff val="-2647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Active Participation </a:t>
          </a:r>
          <a:endParaRPr lang="en-CA" sz="1800" kern="1200" dirty="0"/>
        </a:p>
      </dsp:txBody>
      <dsp:txXfrm>
        <a:off x="5617420" y="859403"/>
        <a:ext cx="1344240" cy="651840"/>
      </dsp:txXfrm>
    </dsp:sp>
    <dsp:sp modelId="{E9BF45D0-2835-451C-B060-4D4EFC6FFB08}">
      <dsp:nvSpPr>
        <dsp:cNvPr id="0" name=""/>
        <dsp:cNvSpPr/>
      </dsp:nvSpPr>
      <dsp:spPr>
        <a:xfrm>
          <a:off x="5735620" y="1531523"/>
          <a:ext cx="138480" cy="519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300"/>
              </a:lnTo>
              <a:lnTo>
                <a:pt x="138480" y="51930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8DE24-E374-4192-92EA-3D3B74AB35FB}">
      <dsp:nvSpPr>
        <dsp:cNvPr id="0" name=""/>
        <dsp:cNvSpPr/>
      </dsp:nvSpPr>
      <dsp:spPr>
        <a:xfrm>
          <a:off x="5874100" y="1704623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860653"/>
              <a:satOff val="1490"/>
              <a:lumOff val="-211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Voice</a:t>
          </a:r>
          <a:endParaRPr lang="en-CA" sz="1100" kern="1200" dirty="0"/>
        </a:p>
      </dsp:txBody>
      <dsp:txXfrm>
        <a:off x="5894380" y="1724903"/>
        <a:ext cx="1067280" cy="651840"/>
      </dsp:txXfrm>
    </dsp:sp>
    <dsp:sp modelId="{9376B99D-F2E7-4E35-A960-D68B1EFC660E}">
      <dsp:nvSpPr>
        <dsp:cNvPr id="0" name=""/>
        <dsp:cNvSpPr/>
      </dsp:nvSpPr>
      <dsp:spPr>
        <a:xfrm>
          <a:off x="5735620" y="1531523"/>
          <a:ext cx="138480" cy="1384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800"/>
              </a:lnTo>
              <a:lnTo>
                <a:pt x="138480" y="138480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3C173-EDAC-4853-B459-985590F8645D}">
      <dsp:nvSpPr>
        <dsp:cNvPr id="0" name=""/>
        <dsp:cNvSpPr/>
      </dsp:nvSpPr>
      <dsp:spPr>
        <a:xfrm>
          <a:off x="5874100" y="2570123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622948"/>
              <a:satOff val="1656"/>
              <a:lumOff val="-235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Control on process</a:t>
          </a:r>
          <a:endParaRPr lang="en-CA" sz="1100" kern="1200" dirty="0"/>
        </a:p>
      </dsp:txBody>
      <dsp:txXfrm>
        <a:off x="5894380" y="2590403"/>
        <a:ext cx="1067280" cy="651840"/>
      </dsp:txXfrm>
    </dsp:sp>
    <dsp:sp modelId="{1917B095-9B61-4506-BF01-DDDA3128B33E}">
      <dsp:nvSpPr>
        <dsp:cNvPr id="0" name=""/>
        <dsp:cNvSpPr/>
      </dsp:nvSpPr>
      <dsp:spPr>
        <a:xfrm>
          <a:off x="5735620" y="1531523"/>
          <a:ext cx="138480" cy="2250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300"/>
              </a:lnTo>
              <a:lnTo>
                <a:pt x="138480" y="225030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970F5-2A74-4C24-B3B5-2992BFF006F3}">
      <dsp:nvSpPr>
        <dsp:cNvPr id="0" name=""/>
        <dsp:cNvSpPr/>
      </dsp:nvSpPr>
      <dsp:spPr>
        <a:xfrm>
          <a:off x="5874100" y="3435624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385243"/>
              <a:satOff val="1822"/>
              <a:lumOff val="-258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Control  on making final decisions </a:t>
          </a:r>
          <a:endParaRPr lang="en-CA" sz="1100" kern="1200" dirty="0"/>
        </a:p>
      </dsp:txBody>
      <dsp:txXfrm>
        <a:off x="5894380" y="3455904"/>
        <a:ext cx="1067280" cy="651840"/>
      </dsp:txXfrm>
    </dsp:sp>
    <dsp:sp modelId="{1E296A7E-100D-45C2-BD5B-F7361A1589FB}">
      <dsp:nvSpPr>
        <dsp:cNvPr id="0" name=""/>
        <dsp:cNvSpPr/>
      </dsp:nvSpPr>
      <dsp:spPr>
        <a:xfrm>
          <a:off x="7328140" y="839123"/>
          <a:ext cx="1384800" cy="69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434421"/>
                <a:satOff val="2484"/>
                <a:lumOff val="-3530"/>
                <a:alphaOff val="0"/>
                <a:shade val="70000"/>
                <a:satMod val="150000"/>
              </a:schemeClr>
            </a:gs>
            <a:gs pos="34000">
              <a:schemeClr val="accent3">
                <a:hueOff val="11434421"/>
                <a:satOff val="2484"/>
                <a:lumOff val="-3530"/>
                <a:alphaOff val="0"/>
                <a:shade val="70000"/>
                <a:satMod val="140000"/>
              </a:schemeClr>
            </a:gs>
            <a:gs pos="70000">
              <a:schemeClr val="accent3">
                <a:hueOff val="11434421"/>
                <a:satOff val="2484"/>
                <a:lumOff val="-353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11434421"/>
                <a:satOff val="2484"/>
                <a:lumOff val="-353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Resolving  Conflict </a:t>
          </a:r>
          <a:endParaRPr lang="en-CA" sz="1800" kern="1200" dirty="0"/>
        </a:p>
      </dsp:txBody>
      <dsp:txXfrm>
        <a:off x="7348420" y="859403"/>
        <a:ext cx="1344240" cy="651840"/>
      </dsp:txXfrm>
    </dsp:sp>
    <dsp:sp modelId="{D58F63ED-EC08-45B1-BA7C-668F8D546EFF}">
      <dsp:nvSpPr>
        <dsp:cNvPr id="0" name=""/>
        <dsp:cNvSpPr/>
      </dsp:nvSpPr>
      <dsp:spPr>
        <a:xfrm>
          <a:off x="7466620" y="1531523"/>
          <a:ext cx="138480" cy="519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300"/>
              </a:lnTo>
              <a:lnTo>
                <a:pt x="138480" y="51930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15C27-DF51-4512-A38B-ADB3A4668DAC}">
      <dsp:nvSpPr>
        <dsp:cNvPr id="0" name=""/>
        <dsp:cNvSpPr/>
      </dsp:nvSpPr>
      <dsp:spPr>
        <a:xfrm>
          <a:off x="7605100" y="1704623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147537"/>
              <a:satOff val="1987"/>
              <a:lumOff val="-282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Identifying shared value</a:t>
          </a:r>
          <a:endParaRPr lang="en-CA" sz="1100" kern="1200" dirty="0"/>
        </a:p>
      </dsp:txBody>
      <dsp:txXfrm>
        <a:off x="7625380" y="1724903"/>
        <a:ext cx="1067280" cy="651840"/>
      </dsp:txXfrm>
    </dsp:sp>
    <dsp:sp modelId="{FC326660-4EAC-48DB-9B45-E08FF5815004}">
      <dsp:nvSpPr>
        <dsp:cNvPr id="0" name=""/>
        <dsp:cNvSpPr/>
      </dsp:nvSpPr>
      <dsp:spPr>
        <a:xfrm>
          <a:off x="7466620" y="1531523"/>
          <a:ext cx="138480" cy="1384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800"/>
              </a:lnTo>
              <a:lnTo>
                <a:pt x="138480" y="138480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EF1D-B760-4A41-A481-E3362AE1EB55}">
      <dsp:nvSpPr>
        <dsp:cNvPr id="0" name=""/>
        <dsp:cNvSpPr/>
      </dsp:nvSpPr>
      <dsp:spPr>
        <a:xfrm>
          <a:off x="7605100" y="2570123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909832"/>
              <a:satOff val="2153"/>
              <a:lumOff val="-305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Fair decisions</a:t>
          </a:r>
          <a:endParaRPr lang="en-CA" sz="1100" kern="1200" dirty="0"/>
        </a:p>
      </dsp:txBody>
      <dsp:txXfrm>
        <a:off x="7625380" y="2590403"/>
        <a:ext cx="1067280" cy="651840"/>
      </dsp:txXfrm>
    </dsp:sp>
    <dsp:sp modelId="{39C71679-89DD-488C-A0C7-F616E0EEB498}">
      <dsp:nvSpPr>
        <dsp:cNvPr id="0" name=""/>
        <dsp:cNvSpPr/>
      </dsp:nvSpPr>
      <dsp:spPr>
        <a:xfrm>
          <a:off x="7466620" y="1531523"/>
          <a:ext cx="138480" cy="2250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300"/>
              </a:lnTo>
              <a:lnTo>
                <a:pt x="138480" y="225030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88D78-660B-4E16-BCF8-10FB4FAB7710}">
      <dsp:nvSpPr>
        <dsp:cNvPr id="0" name=""/>
        <dsp:cNvSpPr/>
      </dsp:nvSpPr>
      <dsp:spPr>
        <a:xfrm>
          <a:off x="7605100" y="3435624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672126"/>
              <a:satOff val="2318"/>
              <a:lumOff val="-329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Providing compensation</a:t>
          </a:r>
          <a:endParaRPr lang="en-CA" sz="1100" kern="1200" dirty="0"/>
        </a:p>
      </dsp:txBody>
      <dsp:txXfrm>
        <a:off x="7625380" y="3455904"/>
        <a:ext cx="1067280" cy="651840"/>
      </dsp:txXfrm>
    </dsp:sp>
    <dsp:sp modelId="{97ED1A5E-5305-45D6-AB34-DFC82DC945CD}">
      <dsp:nvSpPr>
        <dsp:cNvPr id="0" name=""/>
        <dsp:cNvSpPr/>
      </dsp:nvSpPr>
      <dsp:spPr>
        <a:xfrm>
          <a:off x="7466620" y="1531523"/>
          <a:ext cx="138480" cy="3115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800"/>
              </a:lnTo>
              <a:lnTo>
                <a:pt x="138480" y="311580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4FF49-B66F-4468-876C-20FFB0A2D677}">
      <dsp:nvSpPr>
        <dsp:cNvPr id="0" name=""/>
        <dsp:cNvSpPr/>
      </dsp:nvSpPr>
      <dsp:spPr>
        <a:xfrm>
          <a:off x="7605100" y="4301124"/>
          <a:ext cx="1107840" cy="69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434421"/>
              <a:satOff val="2484"/>
              <a:lumOff val="-353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Correctability </a:t>
          </a:r>
          <a:endParaRPr lang="en-CA" sz="1100" kern="1200" dirty="0"/>
        </a:p>
      </dsp:txBody>
      <dsp:txXfrm>
        <a:off x="7625380" y="4321404"/>
        <a:ext cx="1067280" cy="651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4931B-942B-43EC-8D69-DDAD94A029D3}">
      <dsp:nvSpPr>
        <dsp:cNvPr id="0" name=""/>
        <dsp:cNvSpPr/>
      </dsp:nvSpPr>
      <dsp:spPr>
        <a:xfrm>
          <a:off x="245152" y="191716"/>
          <a:ext cx="4214695" cy="1317092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111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Government documents </a:t>
          </a:r>
          <a:endParaRPr lang="en-C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Law, regulation, and policies  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Regional planning </a:t>
          </a:r>
          <a:r>
            <a:rPr lang="en-C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documents</a:t>
          </a:r>
          <a:endParaRPr lang="en-C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Total  98 documents  </a:t>
          </a:r>
          <a:endParaRPr lang="en-C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152" y="191716"/>
        <a:ext cx="4214695" cy="1317092"/>
      </dsp:txXfrm>
    </dsp:sp>
    <dsp:sp modelId="{DCEC13A2-910D-4489-A098-5D867BB9F43A}">
      <dsp:nvSpPr>
        <dsp:cNvPr id="0" name=""/>
        <dsp:cNvSpPr/>
      </dsp:nvSpPr>
      <dsp:spPr>
        <a:xfrm>
          <a:off x="69539" y="1469"/>
          <a:ext cx="921964" cy="1382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06F86D-F6DA-43A5-8059-9EFD0B517FEB}">
      <dsp:nvSpPr>
        <dsp:cNvPr id="0" name=""/>
        <dsp:cNvSpPr/>
      </dsp:nvSpPr>
      <dsp:spPr>
        <a:xfrm>
          <a:off x="4788772" y="191716"/>
          <a:ext cx="4214695" cy="1317092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111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In-depth </a:t>
          </a:r>
          <a:r>
            <a:rPr lang="en-C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interviews </a:t>
          </a:r>
          <a:endParaRPr lang="en-C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Local /Provincial Government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Regional Advisory Council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Stakeholder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Total 16  participants</a:t>
          </a:r>
          <a:endParaRPr lang="en-C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8772" y="191716"/>
        <a:ext cx="4214695" cy="1317092"/>
      </dsp:txXfrm>
    </dsp:sp>
    <dsp:sp modelId="{C77799DD-7A76-48ED-A74C-BC3D34E56EE7}">
      <dsp:nvSpPr>
        <dsp:cNvPr id="0" name=""/>
        <dsp:cNvSpPr/>
      </dsp:nvSpPr>
      <dsp:spPr>
        <a:xfrm>
          <a:off x="4613160" y="1469"/>
          <a:ext cx="921964" cy="138294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0301366-4885-4081-BBC1-F2D7D83F04E9}">
      <dsp:nvSpPr>
        <dsp:cNvPr id="0" name=""/>
        <dsp:cNvSpPr/>
      </dsp:nvSpPr>
      <dsp:spPr>
        <a:xfrm>
          <a:off x="245152" y="1849789"/>
          <a:ext cx="4214695" cy="1317092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111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Public documents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Blog Posts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Websites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Total 100 documents </a:t>
          </a:r>
          <a:endParaRPr lang="en-C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152" y="1849789"/>
        <a:ext cx="4214695" cy="1317092"/>
      </dsp:txXfrm>
    </dsp:sp>
    <dsp:sp modelId="{249CB69A-2B2E-4EE9-8003-A8CB30265697}">
      <dsp:nvSpPr>
        <dsp:cNvPr id="0" name=""/>
        <dsp:cNvSpPr/>
      </dsp:nvSpPr>
      <dsp:spPr>
        <a:xfrm>
          <a:off x="69539" y="1659542"/>
          <a:ext cx="921964" cy="1382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2A5350-59BC-481F-808A-A26F890BC3D2}">
      <dsp:nvSpPr>
        <dsp:cNvPr id="0" name=""/>
        <dsp:cNvSpPr/>
      </dsp:nvSpPr>
      <dsp:spPr>
        <a:xfrm>
          <a:off x="4788772" y="1849789"/>
          <a:ext cx="4214695" cy="1317092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111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Observations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Stakeholders meeting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Public meeting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Water conversation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Total 30 hours </a:t>
          </a:r>
          <a:endParaRPr lang="en-C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8772" y="1849789"/>
        <a:ext cx="4214695" cy="1317092"/>
      </dsp:txXfrm>
    </dsp:sp>
    <dsp:sp modelId="{44D17303-F3D2-4B0D-8BE2-D93F023AF906}">
      <dsp:nvSpPr>
        <dsp:cNvPr id="0" name=""/>
        <dsp:cNvSpPr/>
      </dsp:nvSpPr>
      <dsp:spPr>
        <a:xfrm>
          <a:off x="4613160" y="1659542"/>
          <a:ext cx="921964" cy="138294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78DD5-258D-4460-9E4B-068E8EB2528D}">
      <dsp:nvSpPr>
        <dsp:cNvPr id="0" name=""/>
        <dsp:cNvSpPr/>
      </dsp:nvSpPr>
      <dsp:spPr>
        <a:xfrm>
          <a:off x="0" y="2741"/>
          <a:ext cx="3690212" cy="5096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>
              <a:effectLst/>
              <a:ea typeface="Calibri"/>
              <a:cs typeface="Times New Roman"/>
            </a:rPr>
            <a:t>Code in NVivo (paragraph or sentences)</a:t>
          </a:r>
          <a:endParaRPr lang="en-CA" sz="1200" kern="1200" dirty="0"/>
        </a:p>
      </dsp:txBody>
      <dsp:txXfrm>
        <a:off x="14926" y="17667"/>
        <a:ext cx="3660360" cy="479753"/>
      </dsp:txXfrm>
    </dsp:sp>
    <dsp:sp modelId="{4C5930AE-C901-4A7A-899A-F462E75FB6C6}">
      <dsp:nvSpPr>
        <dsp:cNvPr id="0" name=""/>
        <dsp:cNvSpPr/>
      </dsp:nvSpPr>
      <dsp:spPr>
        <a:xfrm rot="5400000">
          <a:off x="1749554" y="525086"/>
          <a:ext cx="191102" cy="229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000" kern="1200" dirty="0"/>
        </a:p>
      </dsp:txBody>
      <dsp:txXfrm rot="-5400000">
        <a:off x="1776309" y="544196"/>
        <a:ext cx="137594" cy="133771"/>
      </dsp:txXfrm>
    </dsp:sp>
    <dsp:sp modelId="{ECCD2F57-3D5D-48A6-8583-FEA1F5A598D5}">
      <dsp:nvSpPr>
        <dsp:cNvPr id="0" name=""/>
        <dsp:cNvSpPr/>
      </dsp:nvSpPr>
      <dsp:spPr>
        <a:xfrm>
          <a:off x="0" y="767149"/>
          <a:ext cx="3690212" cy="5096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>
              <a:effectLst/>
              <a:ea typeface="Calibri"/>
              <a:cs typeface="Times New Roman"/>
            </a:rPr>
            <a:t>Create a hierarchy structure </a:t>
          </a:r>
          <a:endParaRPr lang="en-CA" sz="1200" kern="1200" dirty="0">
            <a:effectLst/>
            <a:ea typeface="Calibri"/>
            <a:cs typeface="Times New Roman"/>
          </a:endParaRPr>
        </a:p>
      </dsp:txBody>
      <dsp:txXfrm>
        <a:off x="14926" y="782075"/>
        <a:ext cx="3660360" cy="479753"/>
      </dsp:txXfrm>
    </dsp:sp>
    <dsp:sp modelId="{BD798A66-42B1-43A4-B6A2-4E84A39C06AC}">
      <dsp:nvSpPr>
        <dsp:cNvPr id="0" name=""/>
        <dsp:cNvSpPr/>
      </dsp:nvSpPr>
      <dsp:spPr>
        <a:xfrm rot="5400000">
          <a:off x="1749554" y="1289494"/>
          <a:ext cx="191102" cy="229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000" kern="1200" dirty="0"/>
        </a:p>
      </dsp:txBody>
      <dsp:txXfrm rot="-5400000">
        <a:off x="1776309" y="1308604"/>
        <a:ext cx="137594" cy="133771"/>
      </dsp:txXfrm>
    </dsp:sp>
    <dsp:sp modelId="{E3DBC327-8674-40F9-A25C-E022977AA69D}">
      <dsp:nvSpPr>
        <dsp:cNvPr id="0" name=""/>
        <dsp:cNvSpPr/>
      </dsp:nvSpPr>
      <dsp:spPr>
        <a:xfrm>
          <a:off x="0" y="1531557"/>
          <a:ext cx="3690212" cy="5096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>
              <a:effectLst/>
              <a:ea typeface="Calibri"/>
              <a:cs typeface="Times New Roman"/>
            </a:rPr>
            <a:t>Creating the themes</a:t>
          </a:r>
          <a:endParaRPr lang="en-CA" sz="1200" kern="1200" dirty="0">
            <a:effectLst/>
            <a:ea typeface="Calibri"/>
            <a:cs typeface="Times New Roman"/>
          </a:endParaRPr>
        </a:p>
      </dsp:txBody>
      <dsp:txXfrm>
        <a:off x="14926" y="1546483"/>
        <a:ext cx="3660360" cy="479753"/>
      </dsp:txXfrm>
    </dsp:sp>
    <dsp:sp modelId="{581C9804-BAB8-418F-BB94-124B7E6673C7}">
      <dsp:nvSpPr>
        <dsp:cNvPr id="0" name=""/>
        <dsp:cNvSpPr/>
      </dsp:nvSpPr>
      <dsp:spPr>
        <a:xfrm rot="5400000">
          <a:off x="1749554" y="2053902"/>
          <a:ext cx="191102" cy="229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000" kern="1200" dirty="0"/>
        </a:p>
      </dsp:txBody>
      <dsp:txXfrm rot="-5400000">
        <a:off x="1776309" y="2073012"/>
        <a:ext cx="137594" cy="133771"/>
      </dsp:txXfrm>
    </dsp:sp>
    <dsp:sp modelId="{351D6748-8B27-41C9-B424-E0335F0FCB28}">
      <dsp:nvSpPr>
        <dsp:cNvPr id="0" name=""/>
        <dsp:cNvSpPr/>
      </dsp:nvSpPr>
      <dsp:spPr>
        <a:xfrm>
          <a:off x="0" y="2295965"/>
          <a:ext cx="3690212" cy="5096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>
              <a:effectLst/>
              <a:ea typeface="Calibri"/>
              <a:cs typeface="Times New Roman"/>
            </a:rPr>
            <a:t>Comparing themes with the key words and criteria   from literature </a:t>
          </a:r>
          <a:endParaRPr lang="en-CA" sz="1200" kern="1200" dirty="0">
            <a:effectLst/>
            <a:ea typeface="Calibri"/>
            <a:cs typeface="Times New Roman"/>
          </a:endParaRPr>
        </a:p>
      </dsp:txBody>
      <dsp:txXfrm>
        <a:off x="14926" y="2310891"/>
        <a:ext cx="3660360" cy="4797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78DD5-258D-4460-9E4B-068E8EB2528D}">
      <dsp:nvSpPr>
        <dsp:cNvPr id="0" name=""/>
        <dsp:cNvSpPr/>
      </dsp:nvSpPr>
      <dsp:spPr>
        <a:xfrm>
          <a:off x="1224140" y="0"/>
          <a:ext cx="2811921" cy="493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hade val="86000"/>
                <a:satMod val="140000"/>
              </a:schemeClr>
            </a:gs>
            <a:gs pos="45000">
              <a:schemeClr val="accent2">
                <a:tint val="48000"/>
                <a:satMod val="150000"/>
              </a:schemeClr>
            </a:gs>
            <a:gs pos="100000">
              <a:schemeClr val="accent2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>
              <a:effectLst/>
              <a:latin typeface="+mn-lt"/>
              <a:ea typeface="Calibri"/>
              <a:cs typeface="Times New Roman"/>
            </a:rPr>
            <a:t>Use a word query </a:t>
          </a:r>
          <a:endParaRPr lang="en-CA" sz="1200" kern="1200" dirty="0">
            <a:latin typeface="+mn-lt"/>
          </a:endParaRPr>
        </a:p>
      </dsp:txBody>
      <dsp:txXfrm>
        <a:off x="1238598" y="14458"/>
        <a:ext cx="2783005" cy="464732"/>
      </dsp:txXfrm>
    </dsp:sp>
    <dsp:sp modelId="{4C5930AE-C901-4A7A-899A-F462E75FB6C6}">
      <dsp:nvSpPr>
        <dsp:cNvPr id="0" name=""/>
        <dsp:cNvSpPr/>
      </dsp:nvSpPr>
      <dsp:spPr>
        <a:xfrm rot="5346014">
          <a:off x="2547011" y="500997"/>
          <a:ext cx="177651" cy="222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 dirty="0"/>
        </a:p>
      </dsp:txBody>
      <dsp:txXfrm rot="-5400000">
        <a:off x="2568776" y="523245"/>
        <a:ext cx="133285" cy="124356"/>
      </dsp:txXfrm>
    </dsp:sp>
    <dsp:sp modelId="{7ADAAB16-B124-4F5F-B39C-7683BC69D5BA}">
      <dsp:nvSpPr>
        <dsp:cNvPr id="0" name=""/>
        <dsp:cNvSpPr/>
      </dsp:nvSpPr>
      <dsp:spPr>
        <a:xfrm>
          <a:off x="1245802" y="730488"/>
          <a:ext cx="2791543" cy="493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hade val="86000"/>
                <a:satMod val="140000"/>
              </a:schemeClr>
            </a:gs>
            <a:gs pos="45000">
              <a:schemeClr val="accent2">
                <a:tint val="48000"/>
                <a:satMod val="150000"/>
              </a:schemeClr>
            </a:gs>
            <a:gs pos="100000">
              <a:schemeClr val="accent2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>
              <a:effectLst/>
              <a:latin typeface="+mn-lt"/>
              <a:ea typeface="Calibri"/>
              <a:cs typeface="Times New Roman"/>
            </a:rPr>
            <a:t>Create a codes from the result of the word Query  </a:t>
          </a:r>
          <a:endParaRPr lang="en-CA" sz="1200" kern="1200" dirty="0">
            <a:effectLst/>
            <a:latin typeface="+mn-lt"/>
            <a:ea typeface="Calibri"/>
            <a:cs typeface="Times New Roman"/>
          </a:endParaRPr>
        </a:p>
      </dsp:txBody>
      <dsp:txXfrm>
        <a:off x="1260260" y="744946"/>
        <a:ext cx="2762627" cy="464732"/>
      </dsp:txXfrm>
    </dsp:sp>
    <dsp:sp modelId="{3FFB9784-3823-404A-ABA2-6A5576C99E53}">
      <dsp:nvSpPr>
        <dsp:cNvPr id="0" name=""/>
        <dsp:cNvSpPr/>
      </dsp:nvSpPr>
      <dsp:spPr>
        <a:xfrm rot="5400000">
          <a:off x="2560565" y="1221077"/>
          <a:ext cx="162017" cy="222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800" kern="1200" dirty="0"/>
        </a:p>
      </dsp:txBody>
      <dsp:txXfrm rot="-5400000">
        <a:off x="2574932" y="1251139"/>
        <a:ext cx="133285" cy="113412"/>
      </dsp:txXfrm>
    </dsp:sp>
    <dsp:sp modelId="{8A2C9527-1045-4C39-AFDD-CEB72BEA32CE}">
      <dsp:nvSpPr>
        <dsp:cNvPr id="0" name=""/>
        <dsp:cNvSpPr/>
      </dsp:nvSpPr>
      <dsp:spPr>
        <a:xfrm>
          <a:off x="1245802" y="1440160"/>
          <a:ext cx="2791543" cy="493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hade val="86000"/>
                <a:satMod val="140000"/>
              </a:schemeClr>
            </a:gs>
            <a:gs pos="45000">
              <a:schemeClr val="accent2">
                <a:tint val="48000"/>
                <a:satMod val="150000"/>
              </a:schemeClr>
            </a:gs>
            <a:gs pos="100000">
              <a:schemeClr val="accent2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>
              <a:effectLst/>
              <a:latin typeface="+mn-lt"/>
              <a:ea typeface="Calibri"/>
              <a:cs typeface="Times New Roman"/>
            </a:rPr>
            <a:t>Create a hierarchy structure</a:t>
          </a:r>
          <a:endParaRPr lang="en-CA" sz="1200" kern="1200" dirty="0">
            <a:effectLst/>
            <a:latin typeface="+mn-lt"/>
            <a:ea typeface="Calibri"/>
            <a:cs typeface="Times New Roman"/>
          </a:endParaRPr>
        </a:p>
      </dsp:txBody>
      <dsp:txXfrm>
        <a:off x="1260260" y="1454618"/>
        <a:ext cx="2762627" cy="464732"/>
      </dsp:txXfrm>
    </dsp:sp>
    <dsp:sp modelId="{DCBD15AF-EE88-4699-AA5D-C083ABD2D575}">
      <dsp:nvSpPr>
        <dsp:cNvPr id="0" name=""/>
        <dsp:cNvSpPr/>
      </dsp:nvSpPr>
      <dsp:spPr>
        <a:xfrm rot="5400000">
          <a:off x="2576886" y="1908988"/>
          <a:ext cx="129375" cy="222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00" kern="1200" dirty="0"/>
        </a:p>
      </dsp:txBody>
      <dsp:txXfrm rot="-5400000">
        <a:off x="2574931" y="1955371"/>
        <a:ext cx="133285" cy="90563"/>
      </dsp:txXfrm>
    </dsp:sp>
    <dsp:sp modelId="{2334EEC4-69B7-4486-9012-3E11057288A8}">
      <dsp:nvSpPr>
        <dsp:cNvPr id="0" name=""/>
        <dsp:cNvSpPr/>
      </dsp:nvSpPr>
      <dsp:spPr>
        <a:xfrm>
          <a:off x="1245802" y="2106309"/>
          <a:ext cx="2791543" cy="493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hade val="86000"/>
                <a:satMod val="140000"/>
              </a:schemeClr>
            </a:gs>
            <a:gs pos="45000">
              <a:schemeClr val="accent2">
                <a:tint val="48000"/>
                <a:satMod val="150000"/>
              </a:schemeClr>
            </a:gs>
            <a:gs pos="100000">
              <a:schemeClr val="accent2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>
              <a:effectLst/>
              <a:latin typeface="+mn-lt"/>
              <a:ea typeface="Calibri"/>
              <a:cs typeface="Times New Roman"/>
            </a:rPr>
            <a:t>Creating the themes</a:t>
          </a:r>
          <a:endParaRPr lang="en-CA" sz="1200" kern="1200" dirty="0">
            <a:effectLst/>
            <a:latin typeface="+mn-lt"/>
            <a:ea typeface="Calibri"/>
            <a:cs typeface="Times New Roman"/>
          </a:endParaRPr>
        </a:p>
      </dsp:txBody>
      <dsp:txXfrm>
        <a:off x="1260260" y="2120767"/>
        <a:ext cx="2762627" cy="464732"/>
      </dsp:txXfrm>
    </dsp:sp>
    <dsp:sp modelId="{C0A6DB6C-172C-46C9-BCB3-B8A8A540EF8B}">
      <dsp:nvSpPr>
        <dsp:cNvPr id="0" name=""/>
        <dsp:cNvSpPr/>
      </dsp:nvSpPr>
      <dsp:spPr>
        <a:xfrm rot="5400000">
          <a:off x="2549014" y="2654035"/>
          <a:ext cx="185118" cy="222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 dirty="0"/>
        </a:p>
      </dsp:txBody>
      <dsp:txXfrm rot="-5400000">
        <a:off x="2574931" y="2672547"/>
        <a:ext cx="133285" cy="129583"/>
      </dsp:txXfrm>
    </dsp:sp>
    <dsp:sp modelId="{FDE3A016-AFF5-47EA-959E-6E7813E1BE09}">
      <dsp:nvSpPr>
        <dsp:cNvPr id="0" name=""/>
        <dsp:cNvSpPr/>
      </dsp:nvSpPr>
      <dsp:spPr>
        <a:xfrm>
          <a:off x="1245802" y="2846782"/>
          <a:ext cx="2791543" cy="493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hade val="86000"/>
                <a:satMod val="140000"/>
              </a:schemeClr>
            </a:gs>
            <a:gs pos="45000">
              <a:schemeClr val="accent2">
                <a:tint val="48000"/>
                <a:satMod val="150000"/>
              </a:schemeClr>
            </a:gs>
            <a:gs pos="100000">
              <a:schemeClr val="accent2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>
              <a:effectLst/>
              <a:latin typeface="+mn-lt"/>
              <a:ea typeface="Calibri"/>
              <a:cs typeface="Times New Roman"/>
            </a:rPr>
            <a:t>Comparing themes with the key words and criteria  from literature </a:t>
          </a:r>
          <a:endParaRPr lang="en-CA" sz="1200" kern="1200" dirty="0">
            <a:effectLst/>
            <a:latin typeface="+mn-lt"/>
            <a:ea typeface="Calibri"/>
            <a:cs typeface="Times New Roman"/>
          </a:endParaRPr>
        </a:p>
      </dsp:txBody>
      <dsp:txXfrm>
        <a:off x="1260260" y="2861240"/>
        <a:ext cx="2762627" cy="464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66DA5-835B-4B0A-A6B0-75B4E8A4D196}">
      <dsp:nvSpPr>
        <dsp:cNvPr id="0" name=""/>
        <dsp:cNvSpPr/>
      </dsp:nvSpPr>
      <dsp:spPr>
        <a:xfrm>
          <a:off x="0" y="2074"/>
          <a:ext cx="76328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51C72A-9F32-4439-A319-45A820E8E130}">
      <dsp:nvSpPr>
        <dsp:cNvPr id="0" name=""/>
        <dsp:cNvSpPr/>
      </dsp:nvSpPr>
      <dsp:spPr>
        <a:xfrm>
          <a:off x="0" y="2074"/>
          <a:ext cx="1526569" cy="141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Designing  a fair process </a:t>
          </a:r>
          <a:endParaRPr lang="en-CA" sz="1900" kern="1200" dirty="0"/>
        </a:p>
      </dsp:txBody>
      <dsp:txXfrm>
        <a:off x="0" y="2074"/>
        <a:ext cx="1526569" cy="1414774"/>
      </dsp:txXfrm>
    </dsp:sp>
    <dsp:sp modelId="{3D54A0C3-0E71-432B-B5E4-03D48537F687}">
      <dsp:nvSpPr>
        <dsp:cNvPr id="0" name=""/>
        <dsp:cNvSpPr/>
      </dsp:nvSpPr>
      <dsp:spPr>
        <a:xfrm>
          <a:off x="1641062" y="0"/>
          <a:ext cx="5991785" cy="65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Procedural rules </a:t>
          </a:r>
          <a:endParaRPr lang="en-CA" sz="2100" kern="1200" dirty="0"/>
        </a:p>
      </dsp:txBody>
      <dsp:txXfrm>
        <a:off x="1641062" y="0"/>
        <a:ext cx="5991785" cy="657649"/>
      </dsp:txXfrm>
    </dsp:sp>
    <dsp:sp modelId="{FBF4D4FB-D3E0-4DF8-8BCA-5AB0B8D8A532}">
      <dsp:nvSpPr>
        <dsp:cNvPr id="0" name=""/>
        <dsp:cNvSpPr/>
      </dsp:nvSpPr>
      <dsp:spPr>
        <a:xfrm>
          <a:off x="1526569" y="692605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7EC14C-68C9-4694-B0F2-96BABF3FA197}">
      <dsp:nvSpPr>
        <dsp:cNvPr id="0" name=""/>
        <dsp:cNvSpPr/>
      </dsp:nvSpPr>
      <dsp:spPr>
        <a:xfrm>
          <a:off x="1641062" y="725488"/>
          <a:ext cx="5991785" cy="65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Clear vision and objectives </a:t>
          </a:r>
          <a:endParaRPr lang="en-CA" sz="2100" kern="1200" dirty="0"/>
        </a:p>
      </dsp:txBody>
      <dsp:txXfrm>
        <a:off x="1641062" y="725488"/>
        <a:ext cx="5991785" cy="657649"/>
      </dsp:txXfrm>
    </dsp:sp>
    <dsp:sp modelId="{DC95300D-952F-412E-A8D2-6B36F00AE32C}">
      <dsp:nvSpPr>
        <dsp:cNvPr id="0" name=""/>
        <dsp:cNvSpPr/>
      </dsp:nvSpPr>
      <dsp:spPr>
        <a:xfrm>
          <a:off x="1526569" y="1383137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BE4623-CC1A-4001-A0E0-DE4991A46661}">
      <dsp:nvSpPr>
        <dsp:cNvPr id="0" name=""/>
        <dsp:cNvSpPr/>
      </dsp:nvSpPr>
      <dsp:spPr>
        <a:xfrm>
          <a:off x="0" y="1416848"/>
          <a:ext cx="763284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82636-219C-412C-80C8-D7E8A2DE964A}">
      <dsp:nvSpPr>
        <dsp:cNvPr id="0" name=""/>
        <dsp:cNvSpPr/>
      </dsp:nvSpPr>
      <dsp:spPr>
        <a:xfrm>
          <a:off x="0" y="1416848"/>
          <a:ext cx="1526569" cy="141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Public engagement process </a:t>
          </a:r>
          <a:endParaRPr lang="en-CA" sz="1900" kern="1200" dirty="0"/>
        </a:p>
      </dsp:txBody>
      <dsp:txXfrm>
        <a:off x="0" y="1416848"/>
        <a:ext cx="1526569" cy="1414774"/>
      </dsp:txXfrm>
    </dsp:sp>
    <dsp:sp modelId="{A49974AD-2696-4237-BDB8-0FC9C6BFF6D8}">
      <dsp:nvSpPr>
        <dsp:cNvPr id="0" name=""/>
        <dsp:cNvSpPr/>
      </dsp:nvSpPr>
      <dsp:spPr>
        <a:xfrm>
          <a:off x="1641062" y="1438954"/>
          <a:ext cx="5991785" cy="44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Unbiased representation </a:t>
          </a:r>
          <a:endParaRPr lang="en-CA" sz="2100" kern="1200" dirty="0"/>
        </a:p>
      </dsp:txBody>
      <dsp:txXfrm>
        <a:off x="1641062" y="1438954"/>
        <a:ext cx="5991785" cy="442116"/>
      </dsp:txXfrm>
    </dsp:sp>
    <dsp:sp modelId="{C6E5D1B9-8FF5-4A1F-9BE6-5A439A074303}">
      <dsp:nvSpPr>
        <dsp:cNvPr id="0" name=""/>
        <dsp:cNvSpPr/>
      </dsp:nvSpPr>
      <dsp:spPr>
        <a:xfrm>
          <a:off x="1526569" y="1881071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125B07-DBCF-45AF-9AC1-E8A71DA34B7B}">
      <dsp:nvSpPr>
        <dsp:cNvPr id="0" name=""/>
        <dsp:cNvSpPr/>
      </dsp:nvSpPr>
      <dsp:spPr>
        <a:xfrm>
          <a:off x="1641062" y="1903177"/>
          <a:ext cx="5991785" cy="44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Effective public participation strategies </a:t>
          </a:r>
          <a:endParaRPr lang="en-CA" sz="2100" kern="1200" dirty="0"/>
        </a:p>
      </dsp:txBody>
      <dsp:txXfrm>
        <a:off x="1641062" y="1903177"/>
        <a:ext cx="5991785" cy="442116"/>
      </dsp:txXfrm>
    </dsp:sp>
    <dsp:sp modelId="{B27B196E-F9CE-41DA-B3CC-B2E28DE14FF8}">
      <dsp:nvSpPr>
        <dsp:cNvPr id="0" name=""/>
        <dsp:cNvSpPr/>
      </dsp:nvSpPr>
      <dsp:spPr>
        <a:xfrm>
          <a:off x="1526569" y="2345294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3197B7-9DE3-4515-A12E-BE98679584BE}">
      <dsp:nvSpPr>
        <dsp:cNvPr id="0" name=""/>
        <dsp:cNvSpPr/>
      </dsp:nvSpPr>
      <dsp:spPr>
        <a:xfrm>
          <a:off x="1641062" y="2367400"/>
          <a:ext cx="5991785" cy="44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Voice</a:t>
          </a:r>
          <a:endParaRPr lang="en-CA" sz="2100" kern="1200" dirty="0"/>
        </a:p>
      </dsp:txBody>
      <dsp:txXfrm>
        <a:off x="1641062" y="2367400"/>
        <a:ext cx="5991785" cy="442116"/>
      </dsp:txXfrm>
    </dsp:sp>
    <dsp:sp modelId="{02DCE1B6-8184-403E-B3F2-EA1677C6A81D}">
      <dsp:nvSpPr>
        <dsp:cNvPr id="0" name=""/>
        <dsp:cNvSpPr/>
      </dsp:nvSpPr>
      <dsp:spPr>
        <a:xfrm>
          <a:off x="1526569" y="2809517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7B83E5-92C0-4BAF-8E97-6EFC7BDDF89A}">
      <dsp:nvSpPr>
        <dsp:cNvPr id="0" name=""/>
        <dsp:cNvSpPr/>
      </dsp:nvSpPr>
      <dsp:spPr>
        <a:xfrm>
          <a:off x="0" y="2831623"/>
          <a:ext cx="763284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3E2604-B522-4BF5-BBEF-D21EE1FDD7B1}">
      <dsp:nvSpPr>
        <dsp:cNvPr id="0" name=""/>
        <dsp:cNvSpPr/>
      </dsp:nvSpPr>
      <dsp:spPr>
        <a:xfrm>
          <a:off x="0" y="2831623"/>
          <a:ext cx="1526569" cy="141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Decision making process </a:t>
          </a:r>
          <a:endParaRPr lang="en-CA" sz="1900" kern="1200" dirty="0"/>
        </a:p>
      </dsp:txBody>
      <dsp:txXfrm>
        <a:off x="0" y="2831623"/>
        <a:ext cx="1526569" cy="1414774"/>
      </dsp:txXfrm>
    </dsp:sp>
    <dsp:sp modelId="{45ABF152-3007-433C-8486-44F968169708}">
      <dsp:nvSpPr>
        <dsp:cNvPr id="0" name=""/>
        <dsp:cNvSpPr/>
      </dsp:nvSpPr>
      <dsp:spPr>
        <a:xfrm>
          <a:off x="1641062" y="2853729"/>
          <a:ext cx="5991785" cy="44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Decision-making authorities and responsibilities </a:t>
          </a:r>
          <a:endParaRPr lang="en-CA" sz="2100" kern="1200" dirty="0"/>
        </a:p>
      </dsp:txBody>
      <dsp:txXfrm>
        <a:off x="1641062" y="2853729"/>
        <a:ext cx="5991785" cy="442116"/>
      </dsp:txXfrm>
    </dsp:sp>
    <dsp:sp modelId="{80DF2DA1-46D5-49BB-B9B7-DA69B8A8B8B0}">
      <dsp:nvSpPr>
        <dsp:cNvPr id="0" name=""/>
        <dsp:cNvSpPr/>
      </dsp:nvSpPr>
      <dsp:spPr>
        <a:xfrm>
          <a:off x="1526569" y="3295846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EA29FC-576F-4AE2-BBD3-3C2A25D9A785}">
      <dsp:nvSpPr>
        <dsp:cNvPr id="0" name=""/>
        <dsp:cNvSpPr/>
      </dsp:nvSpPr>
      <dsp:spPr>
        <a:xfrm>
          <a:off x="1641062" y="3317951"/>
          <a:ext cx="5991785" cy="44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Understanding conflicts and gaps</a:t>
          </a:r>
          <a:endParaRPr lang="en-CA" sz="2100" kern="1200" dirty="0"/>
        </a:p>
      </dsp:txBody>
      <dsp:txXfrm>
        <a:off x="1641062" y="3317951"/>
        <a:ext cx="5991785" cy="442116"/>
      </dsp:txXfrm>
    </dsp:sp>
    <dsp:sp modelId="{ED626F46-A59E-4F36-83BE-9C2FA528B782}">
      <dsp:nvSpPr>
        <dsp:cNvPr id="0" name=""/>
        <dsp:cNvSpPr/>
      </dsp:nvSpPr>
      <dsp:spPr>
        <a:xfrm>
          <a:off x="1526569" y="3760068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88D56A-A9DF-4B27-BFD8-3478D689BBCB}">
      <dsp:nvSpPr>
        <dsp:cNvPr id="0" name=""/>
        <dsp:cNvSpPr/>
      </dsp:nvSpPr>
      <dsp:spPr>
        <a:xfrm>
          <a:off x="1641062" y="3782174"/>
          <a:ext cx="5991785" cy="44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/>
            <a:t>Understanding implementation challenges </a:t>
          </a:r>
          <a:endParaRPr lang="en-CA" sz="2100" kern="1200" dirty="0"/>
        </a:p>
      </dsp:txBody>
      <dsp:txXfrm>
        <a:off x="1641062" y="3782174"/>
        <a:ext cx="5991785" cy="442116"/>
      </dsp:txXfrm>
    </dsp:sp>
    <dsp:sp modelId="{0C5AE714-DD85-49CC-8171-A695E4BFBFE0}">
      <dsp:nvSpPr>
        <dsp:cNvPr id="0" name=""/>
        <dsp:cNvSpPr/>
      </dsp:nvSpPr>
      <dsp:spPr>
        <a:xfrm>
          <a:off x="1526569" y="4224291"/>
          <a:ext cx="61062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0B02F-170F-46C3-B156-03E1A438FF80}">
      <dsp:nvSpPr>
        <dsp:cNvPr id="0" name=""/>
        <dsp:cNvSpPr/>
      </dsp:nvSpPr>
      <dsp:spPr>
        <a:xfrm>
          <a:off x="-3499547" y="-537971"/>
          <a:ext cx="4172286" cy="4172286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264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7F4A-D404-4178-B7C4-2896DAB5C4A1}">
      <dsp:nvSpPr>
        <dsp:cNvPr id="0" name=""/>
        <dsp:cNvSpPr/>
      </dsp:nvSpPr>
      <dsp:spPr>
        <a:xfrm>
          <a:off x="295120" y="193459"/>
          <a:ext cx="4571858" cy="3871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1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Consistency in the planning process </a:t>
          </a:r>
          <a:endParaRPr lang="en-CA" sz="1800" kern="1200" dirty="0"/>
        </a:p>
      </dsp:txBody>
      <dsp:txXfrm>
        <a:off x="295120" y="193459"/>
        <a:ext cx="4571858" cy="387166"/>
      </dsp:txXfrm>
    </dsp:sp>
    <dsp:sp modelId="{B04C5132-AA77-47FB-A891-614505AF9C0C}">
      <dsp:nvSpPr>
        <dsp:cNvPr id="0" name=""/>
        <dsp:cNvSpPr/>
      </dsp:nvSpPr>
      <dsp:spPr>
        <a:xfrm>
          <a:off x="53141" y="145063"/>
          <a:ext cx="483958" cy="483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80A2A-BA3E-4B71-9C4F-736378C4A926}">
      <dsp:nvSpPr>
        <dsp:cNvPr id="0" name=""/>
        <dsp:cNvSpPr/>
      </dsp:nvSpPr>
      <dsp:spPr>
        <a:xfrm>
          <a:off x="572553" y="774024"/>
          <a:ext cx="4294426" cy="3871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1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Transparency in the planning process </a:t>
          </a:r>
        </a:p>
      </dsp:txBody>
      <dsp:txXfrm>
        <a:off x="572553" y="774024"/>
        <a:ext cx="4294426" cy="387166"/>
      </dsp:txXfrm>
    </dsp:sp>
    <dsp:sp modelId="{E673BDD0-686D-48B0-ACAE-22D849F173D7}">
      <dsp:nvSpPr>
        <dsp:cNvPr id="0" name=""/>
        <dsp:cNvSpPr/>
      </dsp:nvSpPr>
      <dsp:spPr>
        <a:xfrm>
          <a:off x="330574" y="725628"/>
          <a:ext cx="483958" cy="483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F009A-FE63-4A17-A519-384AD5722473}">
      <dsp:nvSpPr>
        <dsp:cNvPr id="0" name=""/>
        <dsp:cNvSpPr/>
      </dsp:nvSpPr>
      <dsp:spPr>
        <a:xfrm>
          <a:off x="657702" y="1354588"/>
          <a:ext cx="4209276" cy="3871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1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Using accurate information</a:t>
          </a:r>
        </a:p>
      </dsp:txBody>
      <dsp:txXfrm>
        <a:off x="657702" y="1354588"/>
        <a:ext cx="4209276" cy="387166"/>
      </dsp:txXfrm>
    </dsp:sp>
    <dsp:sp modelId="{B252629E-8EC7-4A62-AB6C-7ECE7877DAFC}">
      <dsp:nvSpPr>
        <dsp:cNvPr id="0" name=""/>
        <dsp:cNvSpPr/>
      </dsp:nvSpPr>
      <dsp:spPr>
        <a:xfrm>
          <a:off x="415723" y="1306192"/>
          <a:ext cx="483958" cy="483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62FA2-3A26-4A5D-ABE9-AE9A2548459E}">
      <dsp:nvSpPr>
        <dsp:cNvPr id="0" name=""/>
        <dsp:cNvSpPr/>
      </dsp:nvSpPr>
      <dsp:spPr>
        <a:xfrm>
          <a:off x="572553" y="1935153"/>
          <a:ext cx="4294426" cy="3871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1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0" kern="1200" dirty="0" smtClean="0"/>
            <a:t>Comprehensible and easy to follow </a:t>
          </a:r>
        </a:p>
      </dsp:txBody>
      <dsp:txXfrm>
        <a:off x="572553" y="1935153"/>
        <a:ext cx="4294426" cy="387166"/>
      </dsp:txXfrm>
    </dsp:sp>
    <dsp:sp modelId="{10D769D3-2E8A-49C4-8500-B01E111CC35A}">
      <dsp:nvSpPr>
        <dsp:cNvPr id="0" name=""/>
        <dsp:cNvSpPr/>
      </dsp:nvSpPr>
      <dsp:spPr>
        <a:xfrm>
          <a:off x="330574" y="1886757"/>
          <a:ext cx="483958" cy="483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5BB5C-391E-4CBB-8E18-3757EBA8125B}">
      <dsp:nvSpPr>
        <dsp:cNvPr id="0" name=""/>
        <dsp:cNvSpPr/>
      </dsp:nvSpPr>
      <dsp:spPr>
        <a:xfrm>
          <a:off x="295120" y="2515717"/>
          <a:ext cx="4571858" cy="3871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1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Ethicality</a:t>
          </a:r>
          <a:r>
            <a:rPr lang="en-CA" sz="1800" kern="1200" baseline="0" dirty="0" smtClean="0"/>
            <a:t> </a:t>
          </a:r>
          <a:endParaRPr lang="en-CA" sz="1800" kern="1200" dirty="0" smtClean="0"/>
        </a:p>
      </dsp:txBody>
      <dsp:txXfrm>
        <a:off x="295120" y="2515717"/>
        <a:ext cx="4571858" cy="387166"/>
      </dsp:txXfrm>
    </dsp:sp>
    <dsp:sp modelId="{18F55D51-2010-46B0-BD77-1D57CBE944BF}">
      <dsp:nvSpPr>
        <dsp:cNvPr id="0" name=""/>
        <dsp:cNvSpPr/>
      </dsp:nvSpPr>
      <dsp:spPr>
        <a:xfrm>
          <a:off x="53141" y="2467321"/>
          <a:ext cx="483958" cy="483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13FA3-9D32-4601-AA5A-B7840D5D580F}" type="datetimeFigureOut">
              <a:rPr lang="en-CA" smtClean="0"/>
              <a:t>2014-11-27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2B32E-DE99-4923-8DCF-A11CB186743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022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2B32E-DE99-4923-8DCF-A11CB1867434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199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2B32E-DE99-4923-8DCF-A11CB1867434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330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CA" b="1" dirty="0" smtClean="0"/>
              <a:t>Economic </a:t>
            </a:r>
            <a:endParaRPr lang="en-CA" dirty="0" smtClean="0"/>
          </a:p>
          <a:p>
            <a:pPr lvl="1">
              <a:buChar char="•"/>
            </a:pPr>
            <a:r>
              <a:rPr lang="en-CA" b="1" dirty="0" smtClean="0"/>
              <a:t>Libertarian theory</a:t>
            </a:r>
            <a:r>
              <a:rPr lang="en-CA" dirty="0" smtClean="0"/>
              <a:t>: Issue of justice through free market</a:t>
            </a:r>
          </a:p>
          <a:p>
            <a:pPr lvl="1"/>
            <a:r>
              <a:rPr lang="en-CA" b="1" dirty="0" smtClean="0"/>
              <a:t>Efficiency theory: </a:t>
            </a:r>
            <a:r>
              <a:rPr lang="en-CA" dirty="0" smtClean="0"/>
              <a:t>advocates a free market where there is a minimal State that protects private property </a:t>
            </a:r>
          </a:p>
          <a:p>
            <a:pPr lvl="1">
              <a:buChar char="•"/>
            </a:pPr>
            <a:r>
              <a:rPr lang="en-CA" b="1" dirty="0" smtClean="0"/>
              <a:t>Cost-benefit- analysis: the</a:t>
            </a:r>
            <a:r>
              <a:rPr lang="en-CA" dirty="0" smtClean="0"/>
              <a:t> option with the greatest benefits</a:t>
            </a:r>
          </a:p>
          <a:p>
            <a:pPr lvl="0">
              <a:buChar char="•"/>
            </a:pPr>
            <a:r>
              <a:rPr lang="en-CA" b="1" dirty="0" smtClean="0"/>
              <a:t>Social </a:t>
            </a:r>
            <a:endParaRPr lang="en-CA" dirty="0" smtClean="0"/>
          </a:p>
          <a:p>
            <a:pPr lvl="1">
              <a:buChar char="•"/>
            </a:pPr>
            <a:r>
              <a:rPr lang="en-CA" b="1" dirty="0" smtClean="0"/>
              <a:t>Human Rights</a:t>
            </a:r>
            <a:r>
              <a:rPr lang="en-CA" dirty="0" smtClean="0"/>
              <a:t>: provides a means of settling disputes by appealing to fundamental human rights</a:t>
            </a:r>
          </a:p>
          <a:p>
            <a:pPr lvl="1">
              <a:buChar char="•"/>
            </a:pPr>
            <a:r>
              <a:rPr lang="en-CA" b="1" dirty="0" smtClean="0"/>
              <a:t>Utilitarian theory</a:t>
            </a:r>
            <a:r>
              <a:rPr lang="en-CA" dirty="0" smtClean="0"/>
              <a:t>: provides a rationale for making decisions</a:t>
            </a:r>
          </a:p>
          <a:p>
            <a:pPr lvl="1">
              <a:buChar char="•"/>
            </a:pPr>
            <a:r>
              <a:rPr lang="en-CA" b="1" dirty="0" smtClean="0"/>
              <a:t>Rawl’s theory (justice ): </a:t>
            </a:r>
            <a:r>
              <a:rPr lang="en-CA" dirty="0" smtClean="0"/>
              <a:t>alternatives offer the most help for the worst off </a:t>
            </a:r>
          </a:p>
          <a:p>
            <a:pPr lvl="0">
              <a:buChar char="•"/>
            </a:pPr>
            <a:r>
              <a:rPr lang="en-CA" b="1" dirty="0" smtClean="0"/>
              <a:t>Environmental </a:t>
            </a:r>
            <a:endParaRPr lang="en-CA" dirty="0" smtClean="0"/>
          </a:p>
          <a:p>
            <a:pPr lvl="1">
              <a:buChar char="•"/>
            </a:pPr>
            <a:r>
              <a:rPr lang="en-CA" b="1" dirty="0" smtClean="0"/>
              <a:t>Bio-centric Individualism: </a:t>
            </a:r>
            <a:r>
              <a:rPr lang="en-CA" b="0" dirty="0" smtClean="0"/>
              <a:t>value</a:t>
            </a:r>
            <a:r>
              <a:rPr lang="en-CA" dirty="0" smtClean="0"/>
              <a:t> in every living thing</a:t>
            </a:r>
          </a:p>
          <a:p>
            <a:pPr lvl="1">
              <a:buChar char="•"/>
            </a:pPr>
            <a:r>
              <a:rPr lang="en-CA" b="1" dirty="0" smtClean="0"/>
              <a:t>Eco-centric Holism</a:t>
            </a:r>
            <a:r>
              <a:rPr lang="en-CA" dirty="0" smtClean="0"/>
              <a:t>: is a view that people should limit their activities  for health of ecosystems.</a:t>
            </a:r>
          </a:p>
          <a:p>
            <a:pPr lvl="1">
              <a:buChar char="•"/>
            </a:pPr>
            <a:r>
              <a:rPr lang="en-CA" b="1" dirty="0" smtClean="0"/>
              <a:t>Precautionary Principle: </a:t>
            </a:r>
            <a:r>
              <a:rPr lang="en-CA" dirty="0" smtClean="0"/>
              <a:t>when development has the potential to impact negatively on the environment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2B32E-DE99-4923-8DCF-A11CB1867434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646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2B32E-DE99-4923-8DCF-A11CB1867434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618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2B32E-DE99-4923-8DCF-A11CB1867434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859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2B32E-DE99-4923-8DCF-A11CB1867434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055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2B32E-DE99-4923-8DCF-A11CB1867434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0383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2B32E-DE99-4923-8DCF-A11CB1867434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094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3C21-5C8A-4BBF-8D06-D989C3203833}" type="datetimeFigureOut">
              <a:rPr lang="en-CA" smtClean="0"/>
              <a:t>2014-11-27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8B79-A8D1-4E8A-A0BF-90008F28139B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3C21-5C8A-4BBF-8D06-D989C3203833}" type="datetimeFigureOut">
              <a:rPr lang="en-CA" smtClean="0"/>
              <a:t>2014-11-27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8B79-A8D1-4E8A-A0BF-90008F28139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3C21-5C8A-4BBF-8D06-D989C3203833}" type="datetimeFigureOut">
              <a:rPr lang="en-CA" smtClean="0"/>
              <a:t>2014-11-27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8B79-A8D1-4E8A-A0BF-90008F28139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3C21-5C8A-4BBF-8D06-D989C3203833}" type="datetimeFigureOut">
              <a:rPr lang="en-CA" smtClean="0"/>
              <a:t>2014-11-27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8B79-A8D1-4E8A-A0BF-90008F28139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3C21-5C8A-4BBF-8D06-D989C3203833}" type="datetimeFigureOut">
              <a:rPr lang="en-CA" smtClean="0"/>
              <a:t>2014-11-27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8B79-A8D1-4E8A-A0BF-90008F28139B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3C21-5C8A-4BBF-8D06-D989C3203833}" type="datetimeFigureOut">
              <a:rPr lang="en-CA" smtClean="0"/>
              <a:t>2014-11-27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8B79-A8D1-4E8A-A0BF-90008F28139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3C21-5C8A-4BBF-8D06-D989C3203833}" type="datetimeFigureOut">
              <a:rPr lang="en-CA" smtClean="0"/>
              <a:t>2014-11-27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8B79-A8D1-4E8A-A0BF-90008F28139B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3C21-5C8A-4BBF-8D06-D989C3203833}" type="datetimeFigureOut">
              <a:rPr lang="en-CA" smtClean="0"/>
              <a:t>2014-11-27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8B79-A8D1-4E8A-A0BF-90008F28139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3C21-5C8A-4BBF-8D06-D989C3203833}" type="datetimeFigureOut">
              <a:rPr lang="en-CA" smtClean="0"/>
              <a:t>2014-11-27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8B79-A8D1-4E8A-A0BF-90008F28139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3C21-5C8A-4BBF-8D06-D989C3203833}" type="datetimeFigureOut">
              <a:rPr lang="en-CA" smtClean="0"/>
              <a:t>2014-11-27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8B79-A8D1-4E8A-A0BF-90008F28139B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3C21-5C8A-4BBF-8D06-D989C3203833}" type="datetimeFigureOut">
              <a:rPr lang="en-CA" smtClean="0"/>
              <a:t>2014-11-27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8B79-A8D1-4E8A-A0BF-90008F28139B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723C21-5C8A-4BBF-8D06-D989C3203833}" type="datetimeFigureOut">
              <a:rPr lang="en-CA" smtClean="0"/>
              <a:t>2014-11-27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1A8B79-A8D1-4E8A-A0BF-90008F28139B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2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2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image" Target="../media/image2.jp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18" Type="http://schemas.openxmlformats.org/officeDocument/2006/relationships/image" Target="../media/image2.jp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</a:rPr>
              <a:t>EVALUATING PROCEDURAL JUSTICE IN REGIONAL PLANNING PROCESS: LESSONS FROM ALBERTA’S REGIONAL PLANS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198568" cy="17526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CA" sz="7200" dirty="0"/>
              <a:t>Parastoo Emami </a:t>
            </a:r>
            <a:endParaRPr lang="en-CA" sz="7200" dirty="0" smtClean="0"/>
          </a:p>
          <a:p>
            <a:r>
              <a:rPr lang="en-CA" sz="7200" dirty="0" smtClean="0"/>
              <a:t>Supervisors: Professor Bjornlund and Professor Xu </a:t>
            </a:r>
            <a:endParaRPr lang="en-CA" sz="7200" dirty="0"/>
          </a:p>
          <a:p>
            <a:r>
              <a:rPr lang="en-US" sz="7200" dirty="0" smtClean="0"/>
              <a:t>Department </a:t>
            </a:r>
            <a:r>
              <a:rPr lang="en-US" sz="7200" dirty="0"/>
              <a:t>of Geography University of </a:t>
            </a:r>
            <a:r>
              <a:rPr lang="en-US" sz="7200" dirty="0" smtClean="0"/>
              <a:t>Lethbridge</a:t>
            </a:r>
          </a:p>
          <a:p>
            <a:endParaRPr lang="en-US" sz="7200" dirty="0"/>
          </a:p>
          <a:p>
            <a:pPr algn="ctr"/>
            <a:r>
              <a:rPr lang="en-US" sz="7200" dirty="0" smtClean="0"/>
              <a:t>Fall, 2014</a:t>
            </a:r>
          </a:p>
          <a:p>
            <a:pPr algn="ctr"/>
            <a:endParaRPr lang="en-CA" sz="7200" dirty="0"/>
          </a:p>
          <a:p>
            <a:pPr algn="ctr"/>
            <a:r>
              <a:rPr lang="en-CA" dirty="0"/>
              <a:t> 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115616" cy="150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89" y="4941168"/>
            <a:ext cx="1920331" cy="189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4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34" y="1628800"/>
            <a:ext cx="8229600" cy="4824536"/>
          </a:xfrm>
        </p:spPr>
        <p:txBody>
          <a:bodyPr/>
          <a:lstStyle/>
          <a:p>
            <a:r>
              <a:rPr lang="en-CA" sz="2000" dirty="0" smtClean="0"/>
              <a:t>Procedural justice:</a:t>
            </a:r>
          </a:p>
          <a:p>
            <a:pPr lvl="1"/>
            <a:r>
              <a:rPr lang="en-CA" sz="1800" dirty="0" smtClean="0"/>
              <a:t>examines </a:t>
            </a:r>
            <a:r>
              <a:rPr lang="en-CA" sz="1800" dirty="0"/>
              <a:t>each step of the decision-making process </a:t>
            </a:r>
            <a:endParaRPr lang="en-CA" sz="1800" dirty="0" smtClean="0"/>
          </a:p>
          <a:p>
            <a:pPr lvl="1"/>
            <a:r>
              <a:rPr lang="en-CA" sz="1800" dirty="0" smtClean="0"/>
              <a:t>and </a:t>
            </a:r>
            <a:r>
              <a:rPr lang="en-CA" sz="1800" dirty="0"/>
              <a:t>evaluates whether it is just </a:t>
            </a:r>
            <a:endParaRPr lang="en-CA" sz="1800" dirty="0" smtClean="0"/>
          </a:p>
          <a:p>
            <a:pPr marL="274320" lvl="1" indent="0">
              <a:buNone/>
            </a:pPr>
            <a:endParaRPr lang="en-CA" sz="1800" dirty="0" smtClean="0"/>
          </a:p>
          <a:p>
            <a:r>
              <a:rPr lang="en-CA" sz="2000" dirty="0"/>
              <a:t>There are three main </a:t>
            </a:r>
            <a:r>
              <a:rPr lang="en-CA" sz="2000" dirty="0" smtClean="0"/>
              <a:t>theories: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CA" sz="1600" dirty="0"/>
              <a:t>Theory of procedure</a:t>
            </a:r>
            <a:r>
              <a:rPr lang="en-CA" sz="1400" dirty="0"/>
              <a:t> </a:t>
            </a:r>
            <a:r>
              <a:rPr lang="en-CA" sz="1600" dirty="0"/>
              <a:t>(Thibaut and Walker, </a:t>
            </a:r>
            <a:r>
              <a:rPr lang="en-CA" sz="1600" dirty="0" smtClean="0"/>
              <a:t>1975) = resolve conflict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CA" sz="1600" dirty="0"/>
              <a:t>Justice judgment theory (Leventhal, 1980</a:t>
            </a:r>
            <a:r>
              <a:rPr lang="en-CA" sz="1600" dirty="0" smtClean="0"/>
              <a:t>) =  procedural justice components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CA" sz="1600" dirty="0"/>
              <a:t>Group value model (Lind and Tyler, 1988</a:t>
            </a:r>
            <a:r>
              <a:rPr lang="en-CA" sz="1600" dirty="0" smtClean="0"/>
              <a:t>) = </a:t>
            </a:r>
            <a:r>
              <a:rPr lang="en-CA" sz="1600" dirty="0"/>
              <a:t>procedural justice </a:t>
            </a:r>
            <a:r>
              <a:rPr lang="en-CA" sz="1600" dirty="0" smtClean="0"/>
              <a:t>in decision making</a:t>
            </a:r>
          </a:p>
          <a:p>
            <a:pPr marL="274320" lvl="1" indent="0">
              <a:buNone/>
            </a:pPr>
            <a:endParaRPr lang="en-CA" sz="1600" dirty="0" smtClean="0"/>
          </a:p>
          <a:p>
            <a:r>
              <a:rPr lang="en-CA" sz="2000" dirty="0" smtClean="0"/>
              <a:t>Develop a theoretical framework </a:t>
            </a:r>
          </a:p>
          <a:p>
            <a:pPr marL="731520" lvl="1" indent="-457200">
              <a:buFont typeface="+mj-lt"/>
              <a:buAutoNum type="arabicPeriod" startAt="4"/>
            </a:pPr>
            <a:r>
              <a:rPr lang="en-CA" sz="1600" dirty="0"/>
              <a:t>Procedural fairness for civil dispute </a:t>
            </a:r>
            <a:r>
              <a:rPr lang="en-CA" sz="1600" dirty="0" smtClean="0"/>
              <a:t>resolution (</a:t>
            </a:r>
            <a:r>
              <a:rPr lang="en-CA" sz="1600" dirty="0"/>
              <a:t>Solum, </a:t>
            </a:r>
            <a:r>
              <a:rPr lang="en-CA" sz="1600" dirty="0" smtClean="0"/>
              <a:t>2004) </a:t>
            </a:r>
            <a:endParaRPr lang="en-CA" sz="1600" dirty="0"/>
          </a:p>
          <a:p>
            <a:pPr marL="731520" lvl="1" indent="-457200">
              <a:buFont typeface="+mj-lt"/>
              <a:buAutoNum type="arabicPeriod" startAt="4"/>
            </a:pPr>
            <a:r>
              <a:rPr lang="en-CA" sz="1600" dirty="0"/>
              <a:t>Social justice in water </a:t>
            </a:r>
            <a:r>
              <a:rPr lang="en-CA" sz="1600" dirty="0" smtClean="0"/>
              <a:t>management (Syme </a:t>
            </a:r>
            <a:r>
              <a:rPr lang="en-CA" sz="1600" dirty="0"/>
              <a:t>and Nancarrow, </a:t>
            </a:r>
            <a:r>
              <a:rPr lang="en-CA" sz="1600" dirty="0" smtClean="0"/>
              <a:t>2001) </a:t>
            </a:r>
            <a:endParaRPr lang="en-CA" sz="1600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89025289"/>
              </p:ext>
            </p:extLst>
          </p:nvPr>
        </p:nvGraphicFramePr>
        <p:xfrm>
          <a:off x="168516" y="980728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-36512" y="6472018"/>
            <a:ext cx="8892480" cy="3859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sz="1400" dirty="0" smtClean="0"/>
              <a:t>Solum, 2004, </a:t>
            </a:r>
            <a:r>
              <a:rPr lang="da-DK" sz="1400" dirty="0"/>
              <a:t>Lukasiewicz et </a:t>
            </a:r>
            <a:r>
              <a:rPr lang="da-DK" sz="1400" dirty="0" smtClean="0"/>
              <a:t>al., 2013,  </a:t>
            </a:r>
            <a:r>
              <a:rPr lang="da-DK" sz="1400" dirty="0"/>
              <a:t>Syme et </a:t>
            </a:r>
            <a:r>
              <a:rPr lang="da-DK" sz="1400" dirty="0" smtClean="0"/>
              <a:t>al., 2001, 2005, </a:t>
            </a:r>
            <a:r>
              <a:rPr lang="en-CA" sz="1400" dirty="0"/>
              <a:t>Thibaut and Walker, 1975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1916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Methodology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6334" y="1268760"/>
            <a:ext cx="8310466" cy="5328592"/>
          </a:xfrm>
        </p:spPr>
        <p:txBody>
          <a:bodyPr>
            <a:normAutofit/>
          </a:bodyPr>
          <a:lstStyle/>
          <a:p>
            <a:r>
              <a:rPr lang="en-CA" sz="1800" dirty="0" smtClean="0"/>
              <a:t>Procedural justice: </a:t>
            </a:r>
            <a:r>
              <a:rPr lang="en-CA" sz="1800" b="1" dirty="0" smtClean="0"/>
              <a:t>moral and philosophical </a:t>
            </a:r>
            <a:r>
              <a:rPr lang="en-CA" sz="1800" dirty="0" smtClean="0"/>
              <a:t>aspect of </a:t>
            </a:r>
            <a:r>
              <a:rPr lang="en-CA" sz="1800" b="1" dirty="0" smtClean="0"/>
              <a:t>human psychology. </a:t>
            </a:r>
          </a:p>
          <a:p>
            <a:r>
              <a:rPr lang="en-CA" sz="1800" dirty="0" smtClean="0"/>
              <a:t>Many scholars uses </a:t>
            </a:r>
            <a:r>
              <a:rPr lang="en-CA" sz="1800" b="1" dirty="0" smtClean="0"/>
              <a:t>qualitative method </a:t>
            </a:r>
            <a:r>
              <a:rPr lang="en-CA" sz="1800" dirty="0" smtClean="0"/>
              <a:t>to conduct the research</a:t>
            </a:r>
          </a:p>
          <a:p>
            <a:r>
              <a:rPr lang="en-CA" sz="2200" dirty="0" smtClean="0"/>
              <a:t> </a:t>
            </a:r>
            <a:r>
              <a:rPr lang="en-CA" sz="1800" dirty="0" smtClean="0"/>
              <a:t>Data collection: </a:t>
            </a:r>
            <a:r>
              <a:rPr lang="en-CA" sz="1800" b="1" dirty="0" smtClean="0"/>
              <a:t> four </a:t>
            </a:r>
            <a:r>
              <a:rPr lang="en-CA" sz="1800" dirty="0" smtClean="0"/>
              <a:t>sources </a:t>
            </a:r>
          </a:p>
          <a:p>
            <a:endParaRPr lang="en-CA" sz="1800" dirty="0" smtClean="0"/>
          </a:p>
          <a:p>
            <a:endParaRPr lang="en-CA" sz="1800" dirty="0"/>
          </a:p>
          <a:p>
            <a:endParaRPr lang="en-CA" sz="1800" dirty="0" smtClean="0"/>
          </a:p>
          <a:p>
            <a:endParaRPr lang="en-CA" sz="1800" dirty="0" smtClean="0"/>
          </a:p>
          <a:p>
            <a:pPr lvl="1"/>
            <a:endParaRPr lang="en-CA" sz="1800" dirty="0"/>
          </a:p>
          <a:p>
            <a:pPr lvl="1"/>
            <a:endParaRPr lang="en-CA" sz="1800" dirty="0" smtClean="0"/>
          </a:p>
          <a:p>
            <a:pPr lvl="1"/>
            <a:endParaRPr lang="en-CA" sz="1800" dirty="0" smtClean="0"/>
          </a:p>
          <a:p>
            <a:pPr lvl="1"/>
            <a:endParaRPr lang="en-CA" sz="1800" dirty="0"/>
          </a:p>
          <a:p>
            <a:pPr marL="137160" indent="0">
              <a:buNone/>
            </a:pPr>
            <a:endParaRPr lang="en-CA" sz="1800" dirty="0"/>
          </a:p>
          <a:p>
            <a:pPr marL="137160" indent="0">
              <a:buNone/>
            </a:pPr>
            <a:endParaRPr lang="en-CA" dirty="0" smtClean="0"/>
          </a:p>
          <a:p>
            <a:pPr marL="480060" indent="-342900"/>
            <a:r>
              <a:rPr lang="en-CA" sz="1800" dirty="0" smtClean="0"/>
              <a:t>Rigor and </a:t>
            </a:r>
            <a:r>
              <a:rPr lang="en-CA" sz="1800" dirty="0"/>
              <a:t>c</a:t>
            </a:r>
            <a:r>
              <a:rPr lang="en-CA" sz="1800" dirty="0" smtClean="0"/>
              <a:t>onfidentiality 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81901524"/>
              </p:ext>
            </p:extLst>
          </p:nvPr>
        </p:nvGraphicFramePr>
        <p:xfrm>
          <a:off x="104946" y="2492896"/>
          <a:ext cx="907300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-36512" y="6472018"/>
            <a:ext cx="8892480" cy="3859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sz="1400" dirty="0"/>
              <a:t>Lawrence, et al</a:t>
            </a:r>
            <a:r>
              <a:rPr lang="da-DK" sz="1400" dirty="0" smtClean="0"/>
              <a:t>.,1997, </a:t>
            </a:r>
            <a:r>
              <a:rPr lang="da-DK" sz="1400" dirty="0"/>
              <a:t>Lukasiewicz et </a:t>
            </a:r>
            <a:r>
              <a:rPr lang="da-DK" sz="1400" dirty="0" smtClean="0"/>
              <a:t>al., 2013,  </a:t>
            </a:r>
            <a:r>
              <a:rPr lang="da-DK" sz="1400" dirty="0"/>
              <a:t>Syme et </a:t>
            </a:r>
            <a:r>
              <a:rPr lang="da-DK" sz="1400" dirty="0" smtClean="0"/>
              <a:t>al., 2001, 2005</a:t>
            </a:r>
            <a:endParaRPr lang="da-DK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7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8526"/>
            <a:ext cx="8229600" cy="9906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Methodology </a:t>
            </a:r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082983"/>
              </p:ext>
            </p:extLst>
          </p:nvPr>
        </p:nvGraphicFramePr>
        <p:xfrm>
          <a:off x="519911" y="3140968"/>
          <a:ext cx="369021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727081"/>
              </p:ext>
            </p:extLst>
          </p:nvPr>
        </p:nvGraphicFramePr>
        <p:xfrm>
          <a:off x="3959424" y="2564904"/>
          <a:ext cx="518457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164210" y="2420888"/>
            <a:ext cx="2438576" cy="4916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Thematic Analysis  </a:t>
            </a:r>
            <a:endParaRPr lang="en-CA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5412113" y="1929196"/>
            <a:ext cx="2438576" cy="4916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tx1"/>
                </a:solidFill>
              </a:rPr>
              <a:t>Content Analysis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5072142"/>
          </a:xfrm>
        </p:spPr>
        <p:txBody>
          <a:bodyPr>
            <a:normAutofit/>
          </a:bodyPr>
          <a:lstStyle/>
          <a:p>
            <a:pPr lvl="1"/>
            <a:r>
              <a:rPr lang="en-CA" sz="2200" dirty="0" smtClean="0"/>
              <a:t>Data analysis: </a:t>
            </a:r>
          </a:p>
          <a:p>
            <a:pPr lvl="2"/>
            <a:r>
              <a:rPr lang="en-CA" sz="1900" dirty="0" smtClean="0"/>
              <a:t>Two methods: Thematic analysis and content analysis </a:t>
            </a:r>
          </a:p>
          <a:p>
            <a:pPr lvl="2"/>
            <a:r>
              <a:rPr lang="en-CA" sz="1900" dirty="0" smtClean="0"/>
              <a:t>Nvivo </a:t>
            </a:r>
            <a:endParaRPr lang="en-CA" sz="1800" dirty="0" smtClean="0"/>
          </a:p>
          <a:p>
            <a:pPr marL="274320" lvl="1" indent="0">
              <a:buNone/>
            </a:pPr>
            <a:endParaRPr lang="en-CA" dirty="0" smtClean="0"/>
          </a:p>
          <a:p>
            <a:pPr marL="411480" lvl="1" indent="0">
              <a:buNone/>
            </a:pPr>
            <a:endParaRPr lang="en-CA" dirty="0"/>
          </a:p>
          <a:p>
            <a:pPr marL="411480" lvl="1" indent="0">
              <a:buNone/>
            </a:pPr>
            <a:endParaRPr lang="en-CA" dirty="0" smtClean="0"/>
          </a:p>
          <a:p>
            <a:pPr marL="411480" lvl="1" indent="0">
              <a:buNone/>
            </a:pPr>
            <a:endParaRPr lang="en-CA" dirty="0"/>
          </a:p>
          <a:p>
            <a:pPr marL="411480" lvl="1" indent="0">
              <a:buNone/>
            </a:pPr>
            <a:endParaRPr lang="en-CA" dirty="0" smtClean="0"/>
          </a:p>
          <a:p>
            <a:pPr marL="411480" lvl="1" indent="0">
              <a:buNone/>
            </a:pPr>
            <a:endParaRPr lang="en-CA" dirty="0" smtClean="0"/>
          </a:p>
          <a:p>
            <a:pPr marL="411480" lvl="1" indent="0">
              <a:buNone/>
            </a:pPr>
            <a:endParaRPr lang="en-CA" dirty="0" smtClean="0"/>
          </a:p>
          <a:p>
            <a:pPr marL="411480" lvl="1" indent="0">
              <a:buNone/>
            </a:pPr>
            <a:endParaRPr lang="en-CA" dirty="0"/>
          </a:p>
          <a:p>
            <a:pPr marL="137160" indent="0">
              <a:buNone/>
            </a:pPr>
            <a:endParaRPr lang="en-CA" dirty="0" smtClean="0"/>
          </a:p>
          <a:p>
            <a:pPr marL="480060" indent="-342900"/>
            <a:endParaRPr lang="en-CA" sz="16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107504" y="6265185"/>
            <a:ext cx="8892480" cy="3859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400" dirty="0" smtClean="0"/>
              <a:t>Weber, 1990, Liamputtong, 2009, </a:t>
            </a:r>
            <a:r>
              <a:rPr lang="en-CA" sz="1400" dirty="0"/>
              <a:t>Krippendorf, </a:t>
            </a:r>
            <a:r>
              <a:rPr lang="en-CA" sz="1400" dirty="0" smtClean="0"/>
              <a:t>1980, Stemler</a:t>
            </a:r>
            <a:r>
              <a:rPr lang="en-CA" sz="1400" dirty="0"/>
              <a:t>, 2001</a:t>
            </a:r>
            <a:r>
              <a:rPr lang="en-CA" sz="1400" dirty="0" smtClean="0"/>
              <a:t> </a:t>
            </a:r>
            <a:endParaRPr lang="da-DK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85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Methodology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876800"/>
          </a:xfrm>
        </p:spPr>
        <p:txBody>
          <a:bodyPr/>
          <a:lstStyle/>
          <a:p>
            <a:r>
              <a:rPr lang="en-CA" sz="2000" dirty="0"/>
              <a:t>I</a:t>
            </a:r>
            <a:r>
              <a:rPr lang="en-CA" sz="2000" dirty="0" smtClean="0"/>
              <a:t>n-depth interview participants</a:t>
            </a:r>
            <a:r>
              <a:rPr lang="en-CA" dirty="0" smtClean="0"/>
              <a:t>:  </a:t>
            </a:r>
          </a:p>
          <a:p>
            <a:pPr marL="274320" lvl="1" indent="0">
              <a:buNone/>
            </a:pPr>
            <a:endParaRPr lang="en-C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317569"/>
              </p:ext>
            </p:extLst>
          </p:nvPr>
        </p:nvGraphicFramePr>
        <p:xfrm>
          <a:off x="251520" y="1628800"/>
          <a:ext cx="835292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53940485"/>
              </p:ext>
            </p:extLst>
          </p:nvPr>
        </p:nvGraphicFramePr>
        <p:xfrm>
          <a:off x="4572000" y="3645024"/>
          <a:ext cx="4255368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48530802"/>
              </p:ext>
            </p:extLst>
          </p:nvPr>
        </p:nvGraphicFramePr>
        <p:xfrm>
          <a:off x="251520" y="3717032"/>
          <a:ext cx="42096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18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Procedural justice components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08" y="1064753"/>
            <a:ext cx="8784976" cy="4876800"/>
          </a:xfrm>
        </p:spPr>
        <p:txBody>
          <a:bodyPr/>
          <a:lstStyle/>
          <a:p>
            <a:r>
              <a:rPr lang="en-CA" sz="2000" dirty="0" smtClean="0"/>
              <a:t>Identified procedural justice components:</a:t>
            </a:r>
          </a:p>
          <a:p>
            <a:pPr marL="274320" lvl="1" indent="0">
              <a:buNone/>
            </a:pPr>
            <a:r>
              <a:rPr lang="en-CA" dirty="0" smtClean="0"/>
              <a:t> </a:t>
            </a:r>
            <a:r>
              <a:rPr lang="en-CA" sz="1800" dirty="0" smtClean="0"/>
              <a:t>categorized </a:t>
            </a:r>
            <a:r>
              <a:rPr lang="en-CA" sz="1800" b="1" dirty="0"/>
              <a:t>t</a:t>
            </a:r>
            <a:r>
              <a:rPr lang="en-CA" sz="1800" b="1" dirty="0" smtClean="0"/>
              <a:t>hree </a:t>
            </a:r>
            <a:r>
              <a:rPr lang="en-CA" sz="1800" dirty="0" smtClean="0"/>
              <a:t>groups </a:t>
            </a:r>
            <a:endParaRPr lang="en-CA" sz="1800" dirty="0"/>
          </a:p>
          <a:p>
            <a:pPr marL="0" indent="0">
              <a:buNone/>
            </a:pPr>
            <a:r>
              <a:rPr lang="en-CA" dirty="0" smtClean="0"/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4858193"/>
              </p:ext>
            </p:extLst>
          </p:nvPr>
        </p:nvGraphicFramePr>
        <p:xfrm>
          <a:off x="1115616" y="1988840"/>
          <a:ext cx="76328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85408" y="2060848"/>
            <a:ext cx="2142376" cy="3947219"/>
            <a:chOff x="377726" y="2169210"/>
            <a:chExt cx="2024308" cy="3644793"/>
          </a:xfrm>
        </p:grpSpPr>
        <p:sp>
          <p:nvSpPr>
            <p:cNvPr id="8" name="Rounded Rectangle 4"/>
            <p:cNvSpPr/>
            <p:nvPr/>
          </p:nvSpPr>
          <p:spPr>
            <a:xfrm>
              <a:off x="403905" y="2169210"/>
              <a:ext cx="1998127" cy="10168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700" kern="1200" dirty="0" smtClean="0">
                  <a:solidFill>
                    <a:schemeClr val="bg1"/>
                  </a:solidFill>
                </a:rPr>
                <a:t>Designing  a fair process</a:t>
              </a:r>
              <a:endParaRPr lang="en-CA" sz="17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403906" y="3501009"/>
              <a:ext cx="1998128" cy="10168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700" kern="1200" dirty="0" smtClean="0">
                  <a:solidFill>
                    <a:schemeClr val="bg1"/>
                  </a:solidFill>
                </a:rPr>
                <a:t>Public engagement</a:t>
              </a:r>
              <a:r>
                <a:rPr lang="en-CA" sz="1700" dirty="0" smtClean="0">
                  <a:solidFill>
                    <a:schemeClr val="bg1"/>
                  </a:solidFill>
                </a:rPr>
                <a:t> process </a:t>
              </a:r>
              <a:endParaRPr lang="en-CA" sz="17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4"/>
            <p:cNvSpPr/>
            <p:nvPr/>
          </p:nvSpPr>
          <p:spPr>
            <a:xfrm>
              <a:off x="377726" y="4797153"/>
              <a:ext cx="1998128" cy="10168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700" kern="1200" dirty="0" smtClean="0">
                  <a:solidFill>
                    <a:schemeClr val="bg1"/>
                  </a:solidFill>
                </a:rPr>
                <a:t>Decision making process </a:t>
              </a:r>
              <a:endParaRPr lang="en-CA" sz="17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" y="-11543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76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144"/>
            <a:ext cx="8229600" cy="9906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Procedural justice components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549627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CA" sz="2200" dirty="0" smtClean="0"/>
              <a:t>The results reveal that:</a:t>
            </a:r>
          </a:p>
          <a:p>
            <a:pPr marL="274320" lvl="1" indent="0">
              <a:buNone/>
            </a:pPr>
            <a:r>
              <a:rPr lang="en-CA" sz="1900" dirty="0" smtClean="0"/>
              <a:t> 	the way that the process is designed effects the fairness </a:t>
            </a:r>
          </a:p>
          <a:p>
            <a:pPr marL="274320" lvl="1" indent="0">
              <a:buNone/>
            </a:pPr>
            <a:endParaRPr lang="en-CA" sz="1800" dirty="0" smtClean="0"/>
          </a:p>
          <a:p>
            <a:pPr lvl="1"/>
            <a:r>
              <a:rPr lang="en-CA" sz="2200" dirty="0" smtClean="0"/>
              <a:t>A fair </a:t>
            </a:r>
            <a:r>
              <a:rPr lang="en-CA" sz="2200" dirty="0"/>
              <a:t>planning </a:t>
            </a:r>
            <a:r>
              <a:rPr lang="en-CA" sz="2200" dirty="0" smtClean="0"/>
              <a:t>process</a:t>
            </a:r>
            <a:r>
              <a:rPr lang="en-CA" sz="1800" dirty="0" smtClean="0"/>
              <a:t> 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CA" sz="1900" dirty="0" smtClean="0"/>
              <a:t>follows </a:t>
            </a:r>
            <a:r>
              <a:rPr lang="en-CA" sz="1900" b="1" dirty="0" smtClean="0"/>
              <a:t>procedural rules            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CA" sz="1900" dirty="0" smtClean="0"/>
              <a:t>has clear </a:t>
            </a:r>
            <a:r>
              <a:rPr lang="en-CA" sz="1900" b="1" dirty="0"/>
              <a:t>visions and objectives</a:t>
            </a:r>
          </a:p>
          <a:p>
            <a:pPr marL="274320" lvl="1" indent="0">
              <a:buNone/>
            </a:pPr>
            <a:endParaRPr lang="en-CA" sz="1800" dirty="0" smtClean="0"/>
          </a:p>
          <a:p>
            <a:pPr marL="274320" lvl="1" indent="0">
              <a:buNone/>
            </a:pPr>
            <a:endParaRPr lang="en-CA" sz="1800" dirty="0"/>
          </a:p>
          <a:p>
            <a:pPr marL="274320" lvl="1" indent="0">
              <a:buNone/>
            </a:pPr>
            <a:endParaRPr lang="en-CA" sz="1800" dirty="0" smtClean="0"/>
          </a:p>
          <a:p>
            <a:pPr marL="274320" lvl="1" indent="0">
              <a:buNone/>
            </a:pPr>
            <a:endParaRPr lang="en-CA" sz="1800" dirty="0" smtClean="0"/>
          </a:p>
          <a:p>
            <a:pPr marL="109728" indent="0">
              <a:buNone/>
            </a:pPr>
            <a:endParaRPr lang="en-CA" sz="2000" dirty="0" smtClean="0"/>
          </a:p>
          <a:p>
            <a:pPr marL="109728" indent="0">
              <a:buNone/>
            </a:pPr>
            <a:endParaRPr lang="en-CA" sz="2000" dirty="0" smtClean="0"/>
          </a:p>
          <a:p>
            <a:pPr marL="109728" indent="0">
              <a:buNone/>
            </a:pPr>
            <a:endParaRPr lang="en-CA" sz="2000" dirty="0" smtClean="0"/>
          </a:p>
          <a:p>
            <a:pPr marL="109728" indent="0">
              <a:buNone/>
            </a:pPr>
            <a:endParaRPr lang="en-CA" sz="2000" dirty="0" smtClean="0"/>
          </a:p>
          <a:p>
            <a:pPr marL="109728" indent="0">
              <a:buNone/>
            </a:pPr>
            <a:endParaRPr lang="en-CA" sz="2000" dirty="0" smtClean="0"/>
          </a:p>
          <a:p>
            <a:pPr marL="109728" indent="0">
              <a:buNone/>
            </a:pPr>
            <a:endParaRPr lang="en-CA" sz="2000" dirty="0" smtClean="0"/>
          </a:p>
          <a:p>
            <a:pPr marL="0" indent="0">
              <a:buNone/>
            </a:pPr>
            <a:r>
              <a:rPr lang="en-CA" dirty="0" smtClean="0"/>
              <a:t>                 </a:t>
            </a:r>
          </a:p>
          <a:p>
            <a:endParaRPr lang="en-C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5249605"/>
              </p:ext>
            </p:extLst>
          </p:nvPr>
        </p:nvGraphicFramePr>
        <p:xfrm>
          <a:off x="3347864" y="2924944"/>
          <a:ext cx="4906883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4"/>
          <p:cNvSpPr/>
          <p:nvPr/>
        </p:nvSpPr>
        <p:spPr>
          <a:xfrm>
            <a:off x="761958" y="3789040"/>
            <a:ext cx="1998128" cy="101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700" dirty="0" smtClean="0">
                <a:solidFill>
                  <a:schemeClr val="bg1"/>
                </a:solidFill>
              </a:rPr>
              <a:t>Procedural rules</a:t>
            </a:r>
            <a:endParaRPr lang="en-CA" sz="1700" kern="12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79054421"/>
              </p:ext>
            </p:extLst>
          </p:nvPr>
        </p:nvGraphicFramePr>
        <p:xfrm>
          <a:off x="2987824" y="2780928"/>
          <a:ext cx="5860228" cy="327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ounded Rectangle 4"/>
          <p:cNvSpPr/>
          <p:nvPr/>
        </p:nvSpPr>
        <p:spPr>
          <a:xfrm>
            <a:off x="761958" y="3789040"/>
            <a:ext cx="1998128" cy="101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700" dirty="0" smtClean="0">
                <a:solidFill>
                  <a:schemeClr val="bg1"/>
                </a:solidFill>
              </a:rPr>
              <a:t>Clear visions and objectives</a:t>
            </a:r>
            <a:endParaRPr lang="en-CA" sz="1700" kern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20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P spid="10" grpId="0" animBg="1"/>
      <p:bldP spid="10" grpId="1" animBg="1"/>
      <p:bldGraphic spid="7" grpId="0">
        <p:bldAsOne/>
      </p:bldGraphic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160"/>
            <a:ext cx="8229600" cy="9906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Procedural justice </a:t>
            </a:r>
            <a:r>
              <a:rPr lang="en-CA" dirty="0">
                <a:solidFill>
                  <a:schemeClr val="tx1"/>
                </a:solidFill>
              </a:rPr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16496"/>
            <a:ext cx="8229600" cy="4300736"/>
          </a:xfrm>
        </p:spPr>
        <p:txBody>
          <a:bodyPr/>
          <a:lstStyle/>
          <a:p>
            <a:r>
              <a:rPr lang="en-CA" sz="2000" dirty="0" smtClean="0"/>
              <a:t>The results also show that: </a:t>
            </a:r>
          </a:p>
          <a:p>
            <a:pPr lvl="1"/>
            <a:r>
              <a:rPr lang="en-CA" dirty="0" smtClean="0"/>
              <a:t>The </a:t>
            </a:r>
            <a:r>
              <a:rPr lang="en-CA" b="1" dirty="0" smtClean="0"/>
              <a:t>consultation process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needs to be improved</a:t>
            </a:r>
          </a:p>
          <a:p>
            <a:pPr lvl="1"/>
            <a:endParaRPr lang="en-CA" dirty="0" smtClean="0"/>
          </a:p>
          <a:p>
            <a:pPr marL="731520" lvl="1" indent="-457200">
              <a:buFont typeface="+mj-lt"/>
              <a:buAutoNum type="arabicParenR"/>
            </a:pPr>
            <a:r>
              <a:rPr lang="en-CA" dirty="0" smtClean="0"/>
              <a:t>Unbiased representation  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CA" dirty="0" smtClean="0"/>
              <a:t>Public engagement strategies 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CA" dirty="0" smtClean="0"/>
              <a:t>Effective public participation </a:t>
            </a:r>
            <a:endParaRPr lang="en-CA" dirty="0"/>
          </a:p>
          <a:p>
            <a:pPr lvl="1"/>
            <a:endParaRPr lang="en-CA" dirty="0" smtClean="0"/>
          </a:p>
          <a:p>
            <a:pPr marL="274320" lvl="1" indent="0">
              <a:buNone/>
            </a:pPr>
            <a:endParaRPr lang="en-CA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15569859"/>
              </p:ext>
            </p:extLst>
          </p:nvPr>
        </p:nvGraphicFramePr>
        <p:xfrm>
          <a:off x="3131840" y="3861048"/>
          <a:ext cx="5695521" cy="216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4"/>
          <p:cNvSpPr/>
          <p:nvPr/>
        </p:nvSpPr>
        <p:spPr>
          <a:xfrm>
            <a:off x="753971" y="4365104"/>
            <a:ext cx="1998128" cy="101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700" dirty="0" smtClean="0">
                <a:solidFill>
                  <a:schemeClr val="bg1"/>
                </a:solidFill>
              </a:rPr>
              <a:t>Unbiased representation</a:t>
            </a:r>
            <a:endParaRPr lang="en-CA" sz="1700" kern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691055"/>
              </p:ext>
            </p:extLst>
          </p:nvPr>
        </p:nvGraphicFramePr>
        <p:xfrm>
          <a:off x="3095328" y="3645024"/>
          <a:ext cx="6048672" cy="265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ounded Rectangle 4"/>
          <p:cNvSpPr/>
          <p:nvPr/>
        </p:nvSpPr>
        <p:spPr>
          <a:xfrm>
            <a:off x="753971" y="4350547"/>
            <a:ext cx="1998128" cy="101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700" dirty="0" smtClean="0">
                <a:solidFill>
                  <a:schemeClr val="bg1"/>
                </a:solidFill>
              </a:rPr>
              <a:t>Public engagement strategy </a:t>
            </a:r>
            <a:endParaRPr lang="en-CA" sz="1700" kern="1200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28503429"/>
              </p:ext>
            </p:extLst>
          </p:nvPr>
        </p:nvGraphicFramePr>
        <p:xfrm>
          <a:off x="3203848" y="4066884"/>
          <a:ext cx="576907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Rounded Rectangle 4"/>
          <p:cNvSpPr/>
          <p:nvPr/>
        </p:nvSpPr>
        <p:spPr>
          <a:xfrm>
            <a:off x="757933" y="4365104"/>
            <a:ext cx="1998128" cy="101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700" dirty="0" smtClean="0">
                <a:solidFill>
                  <a:schemeClr val="bg1"/>
                </a:solidFill>
              </a:rPr>
              <a:t>Effective public participation</a:t>
            </a:r>
            <a:endParaRPr lang="en-CA" sz="1700" kern="1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715554" y="5733256"/>
            <a:ext cx="8320941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“ I do not know that for sure [if you can get any response back]” </a:t>
            </a:r>
            <a:r>
              <a:rPr lang="en-CA" sz="1600" dirty="0" smtClean="0"/>
              <a:t>(KI#16)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6580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8" grpId="0" animBg="1"/>
      <p:bldP spid="8" grpId="1" animBg="1"/>
      <p:bldGraphic spid="9" grpId="0">
        <p:bldAsOne/>
      </p:bldGraphic>
      <p:bldGraphic spid="9" grpId="1">
        <p:bldAsOne/>
      </p:bldGraphic>
      <p:bldP spid="10" grpId="0" animBg="1"/>
      <p:bldP spid="10" grpId="1" animBg="1"/>
      <p:bldGraphic spid="11" grpId="0">
        <p:bldAsOne/>
      </p:bldGraphic>
      <p:bldGraphic spid="11" grpId="1">
        <p:bldAsOne/>
      </p:bldGraphic>
      <p:bldP spid="12" grpId="0" animBg="1"/>
      <p:bldP spid="12" grpId="1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876800"/>
          </a:xfrm>
        </p:spPr>
        <p:txBody>
          <a:bodyPr/>
          <a:lstStyle/>
          <a:p>
            <a:r>
              <a:rPr lang="en-CA" dirty="0" smtClean="0"/>
              <a:t> To improve the decision </a:t>
            </a:r>
            <a:r>
              <a:rPr lang="en-CA" dirty="0"/>
              <a:t>making </a:t>
            </a:r>
            <a:r>
              <a:rPr lang="en-CA" dirty="0" smtClean="0"/>
              <a:t>process: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CA" dirty="0" smtClean="0"/>
              <a:t>Decision making authorities and responsibilities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CA" dirty="0" smtClean="0"/>
              <a:t>Gaps and conflicts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CA" dirty="0" smtClean="0"/>
              <a:t>Implementation challenges </a:t>
            </a:r>
          </a:p>
          <a:p>
            <a:pPr marL="731520" lvl="1" indent="-457200">
              <a:buFont typeface="+mj-lt"/>
              <a:buAutoNum type="arabicPeriod"/>
            </a:pPr>
            <a:endParaRPr lang="en-CA" dirty="0" smtClean="0"/>
          </a:p>
          <a:p>
            <a:pPr marL="731520" lvl="1" indent="-457200">
              <a:buFont typeface="+mj-lt"/>
              <a:buAutoNum type="arabicPeriod"/>
            </a:pPr>
            <a:endParaRPr lang="en-CA" dirty="0" smtClean="0"/>
          </a:p>
          <a:p>
            <a:pPr marL="731520" lvl="1" indent="-457200">
              <a:buFont typeface="+mj-lt"/>
              <a:buAutoNum type="arabicPeriod"/>
            </a:pP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Procedural </a:t>
            </a:r>
            <a:r>
              <a:rPr lang="en-CA" dirty="0" smtClean="0">
                <a:solidFill>
                  <a:schemeClr val="tx1"/>
                </a:solidFill>
              </a:rPr>
              <a:t> justice components</a:t>
            </a:r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3271871"/>
              </p:ext>
            </p:extLst>
          </p:nvPr>
        </p:nvGraphicFramePr>
        <p:xfrm>
          <a:off x="3419872" y="3933056"/>
          <a:ext cx="529208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4"/>
          <p:cNvSpPr/>
          <p:nvPr/>
        </p:nvSpPr>
        <p:spPr>
          <a:xfrm>
            <a:off x="827584" y="4284358"/>
            <a:ext cx="2304256" cy="101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274320" lvl="1"/>
            <a:r>
              <a:rPr lang="en-CA" dirty="0"/>
              <a:t>Decision making authorities and responsibilities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323895"/>
              </p:ext>
            </p:extLst>
          </p:nvPr>
        </p:nvGraphicFramePr>
        <p:xfrm>
          <a:off x="3383360" y="3717032"/>
          <a:ext cx="5760640" cy="203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ounded Rectangle 4"/>
          <p:cNvSpPr/>
          <p:nvPr/>
        </p:nvSpPr>
        <p:spPr>
          <a:xfrm>
            <a:off x="827584" y="4149080"/>
            <a:ext cx="2304256" cy="101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274320" lvl="1"/>
            <a:r>
              <a:rPr lang="en-CA" dirty="0" smtClean="0"/>
              <a:t>Gap and conflicts </a:t>
            </a:r>
            <a:endParaRPr lang="en-CA" dirty="0"/>
          </a:p>
        </p:txBody>
      </p:sp>
      <p:sp>
        <p:nvSpPr>
          <p:cNvPr id="9" name="Rounded Rectangle 4"/>
          <p:cNvSpPr/>
          <p:nvPr/>
        </p:nvSpPr>
        <p:spPr>
          <a:xfrm>
            <a:off x="780288" y="4030008"/>
            <a:ext cx="2304256" cy="101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marL="274320" lvl="1"/>
            <a:r>
              <a:rPr lang="en-CA" dirty="0" smtClean="0"/>
              <a:t>Implementation challenges </a:t>
            </a:r>
            <a:endParaRPr lang="en-CA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380372"/>
              </p:ext>
            </p:extLst>
          </p:nvPr>
        </p:nvGraphicFramePr>
        <p:xfrm>
          <a:off x="3491880" y="3773137"/>
          <a:ext cx="5616624" cy="176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ounded Rectangle 11"/>
          <p:cNvSpPr/>
          <p:nvPr/>
        </p:nvSpPr>
        <p:spPr>
          <a:xfrm>
            <a:off x="971600" y="5773254"/>
            <a:ext cx="7036911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 smtClean="0"/>
              <a:t>“ WPAC are not working with LARP. LARP has own team ” </a:t>
            </a:r>
            <a:r>
              <a:rPr lang="en-CA" sz="1600" dirty="0" smtClean="0"/>
              <a:t>(KI#16)</a:t>
            </a:r>
            <a:endParaRPr lang="en-CA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936919" y="5773254"/>
            <a:ext cx="7036911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dirty="0" smtClean="0"/>
              <a:t>In SSRP, “the plan’s outcomes are so high level [and general]… implementing them will challenging” </a:t>
            </a:r>
            <a:r>
              <a:rPr lang="en-CA" sz="1600" dirty="0" smtClean="0"/>
              <a:t>(KI#2)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7456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P spid="6" grpId="0" animBg="1"/>
      <p:bldP spid="6" grpId="1" animBg="1"/>
      <p:bldGraphic spid="7" grpId="0">
        <p:bldAsOne/>
      </p:bldGraphic>
      <p:bldGraphic spid="7" grpId="1">
        <p:bldAsOne/>
      </p:bldGraphic>
      <p:bldP spid="8" grpId="0" animBg="1"/>
      <p:bldP spid="8" grpId="1" animBg="1"/>
      <p:bldP spid="9" grpId="0" animBg="1"/>
      <p:bldP spid="9" grpId="1" animBg="1"/>
      <p:bldGraphic spid="10" grpId="0">
        <p:bldAsOne/>
      </p:bldGraphic>
      <p:bldGraphic spid="10" grpId="1">
        <p:bldAsOne/>
      </p:bldGraphic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Procedural justice model </a:t>
            </a:r>
            <a:endParaRPr lang="en-CA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896" y="1973598"/>
            <a:ext cx="9025616" cy="4669787"/>
            <a:chOff x="0" y="0"/>
            <a:chExt cx="9313397" cy="4670351"/>
          </a:xfrm>
        </p:grpSpPr>
        <p:sp>
          <p:nvSpPr>
            <p:cNvPr id="5" name="Rounded Rectangle 4"/>
            <p:cNvSpPr/>
            <p:nvPr/>
          </p:nvSpPr>
          <p:spPr>
            <a:xfrm>
              <a:off x="2530549" y="0"/>
              <a:ext cx="3114660" cy="5207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Public </a:t>
              </a:r>
              <a:r>
                <a:rPr lang="en-CA" sz="1100" dirty="0" smtClean="0">
                  <a:effectLst/>
                  <a:latin typeface="Calibri"/>
                  <a:ea typeface="Calibri"/>
                  <a:cs typeface="Times New Roman"/>
                </a:rPr>
                <a:t>consultation process </a:t>
              </a:r>
              <a:endParaRPr lang="en-C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37274" y="0"/>
              <a:ext cx="3476123" cy="4572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Decision making process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633" y="680484"/>
              <a:ext cx="1019810" cy="350520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ea typeface="Calibri"/>
                  <a:cs typeface="Times New Roman"/>
                </a:rPr>
                <a:t>Theme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139959" y="691116"/>
              <a:ext cx="1201860" cy="350520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Theme 2</a:t>
              </a:r>
              <a:endParaRPr lang="en-C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530549" y="691116"/>
              <a:ext cx="892810" cy="35052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Theme3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04437" y="680484"/>
              <a:ext cx="998855" cy="35052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Theme4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795284" y="680484"/>
              <a:ext cx="892810" cy="35052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Theme5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837274" y="659218"/>
              <a:ext cx="1019810" cy="35052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Theme6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15927" y="648586"/>
              <a:ext cx="892810" cy="35052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Theme7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197702" y="648586"/>
              <a:ext cx="967087" cy="35052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Theme 8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633" y="1180214"/>
              <a:ext cx="1058072" cy="382270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ea typeface="Calibri"/>
                  <a:cs typeface="Times New Roman"/>
                </a:rPr>
                <a:t>Consistency 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0" y="1658679"/>
              <a:ext cx="1068705" cy="456565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Transparency</a:t>
              </a:r>
              <a:endParaRPr lang="en-C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0" y="2211572"/>
              <a:ext cx="1053465" cy="424815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ea typeface="Calibri"/>
                  <a:cs typeface="Times New Roman"/>
                </a:rPr>
                <a:t>Accuracy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2775098"/>
              <a:ext cx="1053450" cy="499110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ea typeface="Calibri"/>
                  <a:cs typeface="Times New Roman"/>
                </a:rPr>
                <a:t>Easy to understand 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408704" y="1158949"/>
              <a:ext cx="1108983" cy="74422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Unbiased selection of  RAC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77727" y="2020186"/>
              <a:ext cx="1216078" cy="870585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Clarifying RAC’s responsibilities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93805" y="1137684"/>
              <a:ext cx="1137684" cy="988695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Advertising </a:t>
              </a:r>
              <a:r>
                <a:rPr lang="en-CA" sz="1100" dirty="0" smtClean="0">
                  <a:effectLst/>
                  <a:latin typeface="Calibri"/>
                  <a:ea typeface="Calibri"/>
                  <a:cs typeface="Times New Roman"/>
                </a:rPr>
                <a:t>public </a:t>
              </a:r>
              <a:r>
                <a:rPr lang="en-CA" sz="1100" dirty="0">
                  <a:latin typeface="Calibri"/>
                  <a:ea typeface="Calibri"/>
                  <a:cs typeface="Times New Roman"/>
                </a:rPr>
                <a:t>p</a:t>
              </a:r>
              <a:r>
                <a:rPr lang="en-CA" sz="1100" dirty="0" smtClean="0">
                  <a:effectLst/>
                  <a:latin typeface="Calibri"/>
                  <a:ea typeface="Calibri"/>
                  <a:cs typeface="Times New Roman"/>
                </a:rPr>
                <a:t>articipation </a:t>
              </a:r>
              <a:r>
                <a:rPr lang="en-CA" sz="1100" dirty="0">
                  <a:latin typeface="Calibri"/>
                  <a:ea typeface="Calibri"/>
                  <a:cs typeface="Times New Roman"/>
                </a:rPr>
                <a:t>o</a:t>
              </a:r>
              <a:r>
                <a:rPr lang="en-CA" sz="1100" dirty="0" smtClean="0">
                  <a:effectLst/>
                  <a:latin typeface="Calibri"/>
                  <a:ea typeface="Calibri"/>
                  <a:cs typeface="Times New Roman"/>
                </a:rPr>
                <a:t>pportunities</a:t>
              </a:r>
              <a:endParaRPr lang="en-C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0" y="3391786"/>
              <a:ext cx="1054100" cy="594995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Minimizing bias  </a:t>
              </a:r>
              <a:endParaRPr lang="en-C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139960" y="1201479"/>
              <a:ext cx="1170940" cy="488315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CEMS </a:t>
              </a:r>
              <a:endParaRPr lang="en-C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139960" y="1754372"/>
              <a:ext cx="1170940" cy="488315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IRM </a:t>
              </a:r>
              <a:endParaRPr lang="en-C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139960" y="2317898"/>
              <a:ext cx="1170940" cy="560705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Clear </a:t>
              </a:r>
              <a:r>
                <a:rPr lang="en-CA" sz="1100" dirty="0">
                  <a:solidFill>
                    <a:srgbClr val="FFFFFF"/>
                  </a:solidFill>
                  <a:latin typeface="Calibri"/>
                  <a:ea typeface="Calibri"/>
                  <a:cs typeface="Times New Roman"/>
                </a:rPr>
                <a:t>v</a:t>
              </a:r>
              <a:r>
                <a:rPr lang="en-CA" sz="1100" dirty="0" smtClean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ision </a:t>
              </a:r>
              <a:r>
                <a:rPr lang="en-CA" sz="11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and objectives </a:t>
              </a:r>
              <a:endParaRPr lang="en-C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39960" y="2987749"/>
              <a:ext cx="1170940" cy="1025525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Clear </a:t>
              </a:r>
              <a:r>
                <a:rPr lang="en-CA" sz="1100" dirty="0" smtClean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definition </a:t>
              </a:r>
              <a:r>
                <a:rPr lang="en-CA" sz="11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Times New Roman"/>
                </a:rPr>
                <a:t>of public participation  </a:t>
              </a:r>
              <a:endParaRPr lang="en-C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0" y="0"/>
              <a:ext cx="2341821" cy="520700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ea typeface="Calibri"/>
                  <a:cs typeface="Times New Roman"/>
                </a:rPr>
                <a:t>Plan design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646968" y="2190307"/>
              <a:ext cx="1084521" cy="1148316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Using effective public engagement tools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646968" y="3413051"/>
              <a:ext cx="1084521" cy="12573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Using focus group </a:t>
              </a:r>
              <a:r>
                <a:rPr lang="en-CA" sz="1100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to </a:t>
              </a:r>
              <a:r>
                <a:rPr lang="en-CA" sz="1100" dirty="0" smtClean="0">
                  <a:effectLst/>
                  <a:latin typeface="Calibri"/>
                  <a:ea typeface="Calibri"/>
                  <a:cs typeface="Times New Roman"/>
                </a:rPr>
                <a:t>manage </a:t>
              </a: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public participation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774019" y="1180214"/>
              <a:ext cx="903088" cy="74422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Value of the public input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95284" y="1998921"/>
              <a:ext cx="849926" cy="935665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Bilateral </a:t>
              </a:r>
              <a:r>
                <a:rPr lang="en-CA" sz="1100" dirty="0" smtClean="0">
                  <a:effectLst/>
                  <a:latin typeface="Calibri"/>
                  <a:ea typeface="Calibri"/>
                  <a:cs typeface="Times New Roman"/>
                </a:rPr>
                <a:t>communi-cation</a:t>
              </a:r>
              <a:r>
                <a:rPr lang="en-CA" sz="1100" dirty="0" smtClean="0">
                  <a:effectLst/>
                  <a:latin typeface="Calibri"/>
                  <a:ea typeface="Calibri"/>
                  <a:cs typeface="Times New Roman"/>
                </a:rPr>
                <a:t>  </a:t>
              </a:r>
              <a:endParaRPr lang="en-C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773479" y="1137684"/>
              <a:ext cx="1084521" cy="105262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 smtClean="0">
                  <a:effectLst/>
                  <a:latin typeface="Calibri"/>
                  <a:ea typeface="Calibri"/>
                  <a:cs typeface="Times New Roman"/>
                </a:rPr>
                <a:t>Clarifying </a:t>
              </a: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role of Land </a:t>
              </a:r>
              <a:r>
                <a:rPr lang="en-CA" sz="1100" dirty="0" smtClean="0">
                  <a:effectLst/>
                  <a:latin typeface="Calibri"/>
                  <a:ea typeface="Calibri"/>
                  <a:cs typeface="Times New Roman"/>
                </a:rPr>
                <a:t>use Secretariat </a:t>
              </a: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and Cabinet 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784112" y="2254102"/>
              <a:ext cx="1083945" cy="127324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Limiting lobbying and making political decisions 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30867" y="1131814"/>
              <a:ext cx="1169005" cy="105219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 smtClean="0">
                  <a:effectLst/>
                  <a:latin typeface="Calibri"/>
                  <a:ea typeface="Calibri"/>
                  <a:cs typeface="Times New Roman"/>
                </a:rPr>
                <a:t>Understanding </a:t>
              </a: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the value conflicts and gaps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964873" y="2306778"/>
              <a:ext cx="1083945" cy="65921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>
                  <a:effectLst/>
                  <a:latin typeface="Calibri"/>
                  <a:ea typeface="Calibri"/>
                  <a:cs typeface="Times New Roman"/>
                </a:rPr>
                <a:t>Correctability  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172643" y="1098027"/>
              <a:ext cx="992146" cy="53400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 smtClean="0">
                  <a:latin typeface="Calibri"/>
                  <a:ea typeface="Calibri"/>
                  <a:cs typeface="Times New Roman"/>
                </a:rPr>
                <a:t>LARP</a:t>
              </a:r>
              <a:endParaRPr lang="en-C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185085" y="1721664"/>
              <a:ext cx="979705" cy="52609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CA" sz="1100" dirty="0" smtClean="0">
                  <a:effectLst/>
                  <a:latin typeface="Calibri"/>
                  <a:ea typeface="Calibri"/>
                  <a:cs typeface="Times New Roman"/>
                </a:rPr>
                <a:t>SSRP</a:t>
              </a:r>
              <a:endParaRPr lang="en-CA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60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229600" cy="9906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Conclusion - implementation 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txBody>
          <a:bodyPr/>
          <a:lstStyle/>
          <a:p>
            <a:endParaRPr lang="en-CA" dirty="0" smtClean="0"/>
          </a:p>
          <a:p>
            <a:r>
              <a:rPr lang="en-CA" sz="2000" dirty="0" smtClean="0"/>
              <a:t>There are many opportunities to </a:t>
            </a:r>
            <a:r>
              <a:rPr lang="en-CA" sz="2000" b="1" dirty="0" smtClean="0"/>
              <a:t>improve</a:t>
            </a:r>
            <a:r>
              <a:rPr lang="en-CA" sz="2000" dirty="0" smtClean="0"/>
              <a:t> procedural justice in Alberta regional plans </a:t>
            </a:r>
          </a:p>
          <a:p>
            <a:pPr lvl="1"/>
            <a:r>
              <a:rPr lang="en-CA" sz="1800" dirty="0" smtClean="0"/>
              <a:t>There are </a:t>
            </a:r>
            <a:r>
              <a:rPr lang="en-CA" sz="1800" b="1" dirty="0" smtClean="0"/>
              <a:t>five</a:t>
            </a:r>
            <a:r>
              <a:rPr lang="en-CA" sz="1800" dirty="0" smtClean="0"/>
              <a:t> up coming plans</a:t>
            </a:r>
            <a:endParaRPr lang="en-CA" sz="1800" dirty="0"/>
          </a:p>
          <a:p>
            <a:pPr marL="0" indent="0">
              <a:buNone/>
            </a:pPr>
            <a:endParaRPr lang="en-CA" dirty="0" smtClean="0"/>
          </a:p>
          <a:p>
            <a:r>
              <a:rPr lang="en-CA" sz="2000" dirty="0" smtClean="0"/>
              <a:t>The procedural </a:t>
            </a:r>
            <a:r>
              <a:rPr lang="en-CA" sz="2000" dirty="0"/>
              <a:t>justice </a:t>
            </a:r>
            <a:r>
              <a:rPr lang="en-CA" sz="2000" dirty="0" smtClean="0"/>
              <a:t>model: </a:t>
            </a:r>
          </a:p>
          <a:p>
            <a:pPr lvl="1"/>
            <a:r>
              <a:rPr lang="en-CA" b="1" dirty="0" smtClean="0"/>
              <a:t>simplifies</a:t>
            </a:r>
            <a:r>
              <a:rPr lang="en-CA" dirty="0" smtClean="0"/>
              <a:t> </a:t>
            </a:r>
            <a:r>
              <a:rPr lang="en-CA" dirty="0"/>
              <a:t>the planning </a:t>
            </a:r>
            <a:r>
              <a:rPr lang="en-CA" dirty="0" smtClean="0"/>
              <a:t>process</a:t>
            </a:r>
          </a:p>
          <a:p>
            <a:pPr lvl="1"/>
            <a:r>
              <a:rPr lang="en-CA" b="1" dirty="0"/>
              <a:t>highlights</a:t>
            </a:r>
            <a:r>
              <a:rPr lang="en-CA" dirty="0"/>
              <a:t> additional steps </a:t>
            </a:r>
            <a:r>
              <a:rPr lang="en-CA" dirty="0" smtClean="0"/>
              <a:t>to </a:t>
            </a:r>
            <a:r>
              <a:rPr lang="en-CA" dirty="0"/>
              <a:t>ensure a fair planning process </a:t>
            </a:r>
            <a:endParaRPr lang="en-CA" dirty="0" smtClean="0"/>
          </a:p>
          <a:p>
            <a:pPr lvl="1"/>
            <a:r>
              <a:rPr lang="en-CA" b="1" dirty="0" smtClean="0"/>
              <a:t>enhances</a:t>
            </a:r>
            <a:r>
              <a:rPr lang="en-CA" dirty="0" smtClean="0"/>
              <a:t> </a:t>
            </a:r>
            <a:r>
              <a:rPr lang="en-CA" dirty="0"/>
              <a:t>the acceptance of regional plans</a:t>
            </a:r>
            <a:r>
              <a:rPr lang="en-CA" dirty="0" smtClean="0"/>
              <a:t> </a:t>
            </a:r>
            <a:endParaRPr lang="en-CA" dirty="0"/>
          </a:p>
          <a:p>
            <a:pPr marL="274320" lvl="1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lvl="1"/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31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Index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CA" dirty="0" smtClean="0"/>
              <a:t>Introduction </a:t>
            </a:r>
          </a:p>
          <a:p>
            <a:r>
              <a:rPr lang="en-CA" dirty="0" smtClean="0"/>
              <a:t>Background </a:t>
            </a:r>
          </a:p>
          <a:p>
            <a:r>
              <a:rPr lang="en-CA" dirty="0" smtClean="0"/>
              <a:t>Literature </a:t>
            </a:r>
          </a:p>
          <a:p>
            <a:r>
              <a:rPr lang="en-CA" dirty="0" smtClean="0"/>
              <a:t>Methodology </a:t>
            </a:r>
          </a:p>
          <a:p>
            <a:r>
              <a:rPr lang="en-CA" dirty="0" smtClean="0"/>
              <a:t>Findings: </a:t>
            </a:r>
          </a:p>
          <a:p>
            <a:pPr lvl="1"/>
            <a:r>
              <a:rPr lang="en-CA" dirty="0" smtClean="0"/>
              <a:t>Procedural justice components </a:t>
            </a:r>
          </a:p>
          <a:p>
            <a:pPr lvl="1"/>
            <a:r>
              <a:rPr lang="en-CA" dirty="0" smtClean="0"/>
              <a:t>Procedural justice models </a:t>
            </a:r>
          </a:p>
          <a:p>
            <a:r>
              <a:rPr lang="en-CA" dirty="0" smtClean="0"/>
              <a:t>Conclusion</a:t>
            </a:r>
          </a:p>
          <a:p>
            <a:pPr lvl="1"/>
            <a:r>
              <a:rPr lang="en-CA" dirty="0" smtClean="0"/>
              <a:t>Contributions</a:t>
            </a:r>
          </a:p>
          <a:p>
            <a:pPr lvl="1"/>
            <a:r>
              <a:rPr lang="en-CA" dirty="0" smtClean="0"/>
              <a:t>Limitation </a:t>
            </a:r>
          </a:p>
          <a:p>
            <a:pPr lvl="1"/>
            <a:endParaRPr lang="en-CA" dirty="0" smtClean="0"/>
          </a:p>
          <a:p>
            <a:pPr marL="274320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" y="27281"/>
            <a:ext cx="1115616" cy="150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89" y="4941168"/>
            <a:ext cx="1920331" cy="189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research also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</a:t>
            </a:r>
            <a:r>
              <a:rPr lang="en-CA" dirty="0" smtClean="0"/>
              <a:t>dds weight </a:t>
            </a:r>
            <a:r>
              <a:rPr lang="en-CA" dirty="0"/>
              <a:t>to one side of the debate in the </a:t>
            </a:r>
            <a:r>
              <a:rPr lang="en-CA" dirty="0" smtClean="0"/>
              <a:t>literature</a:t>
            </a:r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verifies the critical </a:t>
            </a:r>
            <a:r>
              <a:rPr lang="en-CA" dirty="0"/>
              <a:t>components identified in the reviewed </a:t>
            </a:r>
            <a:r>
              <a:rPr lang="en-CA" dirty="0" smtClean="0"/>
              <a:t>literature. </a:t>
            </a:r>
          </a:p>
          <a:p>
            <a:pPr lvl="2"/>
            <a:r>
              <a:rPr lang="en-CA" dirty="0" smtClean="0">
                <a:solidFill>
                  <a:schemeClr val="accent5"/>
                </a:solidFill>
              </a:rPr>
              <a:t>unbiased framework, </a:t>
            </a:r>
            <a:r>
              <a:rPr lang="en-CA" dirty="0">
                <a:solidFill>
                  <a:schemeClr val="accent5"/>
                </a:solidFill>
              </a:rPr>
              <a:t>informative procedure, legitimate representative, active participation, and resolving </a:t>
            </a:r>
            <a:r>
              <a:rPr lang="en-CA" dirty="0" smtClean="0">
                <a:solidFill>
                  <a:schemeClr val="accent5"/>
                </a:solidFill>
              </a:rPr>
              <a:t>conflicts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identifies differences between </a:t>
            </a:r>
            <a:r>
              <a:rPr lang="en-CA" dirty="0"/>
              <a:t>the literature and the conceptual </a:t>
            </a:r>
            <a:r>
              <a:rPr lang="en-CA" dirty="0" smtClean="0"/>
              <a:t>findings</a:t>
            </a:r>
          </a:p>
          <a:p>
            <a:pPr lvl="2"/>
            <a:r>
              <a:rPr lang="en-CA" dirty="0" smtClean="0">
                <a:solidFill>
                  <a:schemeClr val="accent5"/>
                </a:solidFill>
              </a:rPr>
              <a:t>clear </a:t>
            </a:r>
            <a:r>
              <a:rPr lang="en-CA" dirty="0">
                <a:solidFill>
                  <a:schemeClr val="accent5"/>
                </a:solidFill>
              </a:rPr>
              <a:t>of vision and objectives, understanding gaps, and implementation challenges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Conclusion - contribution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84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Conclusion - reflection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Limitation </a:t>
            </a:r>
          </a:p>
          <a:p>
            <a:pPr lvl="1"/>
            <a:r>
              <a:rPr lang="en-CA" dirty="0" smtClean="0"/>
              <a:t>Time </a:t>
            </a:r>
          </a:p>
          <a:p>
            <a:pPr lvl="1"/>
            <a:r>
              <a:rPr lang="en-CA" dirty="0" smtClean="0"/>
              <a:t>Access to various representatives </a:t>
            </a:r>
          </a:p>
          <a:p>
            <a:pPr lvl="1"/>
            <a:r>
              <a:rPr lang="en-CA" dirty="0" smtClean="0"/>
              <a:t>Social, cultural differences </a:t>
            </a:r>
          </a:p>
          <a:p>
            <a:endParaRPr lang="en-CA" dirty="0"/>
          </a:p>
          <a:p>
            <a:r>
              <a:rPr lang="en-CA" dirty="0" smtClean="0"/>
              <a:t>Future studies</a:t>
            </a:r>
          </a:p>
          <a:p>
            <a:pPr lvl="1"/>
            <a:r>
              <a:rPr lang="en-CA" dirty="0" smtClean="0"/>
              <a:t>Evaluate the fairness of </a:t>
            </a:r>
            <a:r>
              <a:rPr lang="en-CA" b="1" dirty="0" smtClean="0"/>
              <a:t>five </a:t>
            </a:r>
            <a:r>
              <a:rPr lang="en-CA" dirty="0" smtClean="0"/>
              <a:t>upcoming plans </a:t>
            </a:r>
          </a:p>
          <a:p>
            <a:pPr lvl="1"/>
            <a:r>
              <a:rPr lang="en-CA" dirty="0" smtClean="0"/>
              <a:t>Evaluate the fairness of the </a:t>
            </a:r>
            <a:r>
              <a:rPr lang="en-CA" b="1" dirty="0" smtClean="0"/>
              <a:t>plans outcome </a:t>
            </a:r>
          </a:p>
          <a:p>
            <a:pPr lvl="1"/>
            <a:r>
              <a:rPr lang="en-CA" dirty="0" smtClean="0"/>
              <a:t>Evaluate the fairness of </a:t>
            </a:r>
            <a:r>
              <a:rPr lang="en-CA" b="1" dirty="0" smtClean="0"/>
              <a:t>similar regional plans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8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2736304"/>
          </a:xfrm>
        </p:spPr>
        <p:txBody>
          <a:bodyPr/>
          <a:lstStyle/>
          <a:p>
            <a:pPr marL="109728" indent="0" algn="ctr">
              <a:buNone/>
            </a:pPr>
            <a:r>
              <a:rPr lang="en-US" sz="4800" dirty="0" smtClean="0"/>
              <a:t>Thank you </a:t>
            </a:r>
          </a:p>
          <a:p>
            <a:endParaRPr lang="en-US" dirty="0" smtClean="0"/>
          </a:p>
          <a:p>
            <a:pPr marL="109728" indent="0" algn="ctr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Parastoo.emami@uleth.ca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11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1400" dirty="0" smtClean="0"/>
              <a:t>[1] Jonathan A Allan. Water in the environment/socio-economic development discourse:</a:t>
            </a:r>
          </a:p>
          <a:p>
            <a:r>
              <a:rPr lang="en-CA" sz="1400" dirty="0" smtClean="0"/>
              <a:t>Sustainability, changing management paradigms and policy responses in a global system.</a:t>
            </a:r>
          </a:p>
          <a:p>
            <a:r>
              <a:rPr lang="en-CA" sz="1400" i="1" dirty="0" smtClean="0"/>
              <a:t>Government and Opposition</a:t>
            </a:r>
            <a:r>
              <a:rPr lang="en-CA" sz="1400" dirty="0" smtClean="0"/>
              <a:t>, 40(2):181–199, 2005.</a:t>
            </a:r>
          </a:p>
          <a:p>
            <a:pPr marL="0" indent="0">
              <a:buNone/>
            </a:pPr>
            <a:r>
              <a:rPr lang="en-CA" sz="1400" dirty="0" smtClean="0"/>
              <a:t>[2] Paula </a:t>
            </a:r>
            <a:r>
              <a:rPr lang="en-CA" sz="1400" dirty="0" smtClean="0"/>
              <a:t>Antunes</a:t>
            </a:r>
            <a:r>
              <a:rPr lang="en-CA" sz="1400" dirty="0" smtClean="0"/>
              <a:t>, </a:t>
            </a:r>
            <a:r>
              <a:rPr lang="en-CA" sz="1400" dirty="0" smtClean="0"/>
              <a:t>Giorgos</a:t>
            </a:r>
            <a:r>
              <a:rPr lang="en-CA" sz="1400" dirty="0" smtClean="0"/>
              <a:t> </a:t>
            </a:r>
            <a:r>
              <a:rPr lang="en-CA" sz="1400" dirty="0" smtClean="0"/>
              <a:t>Kallis</a:t>
            </a:r>
            <a:r>
              <a:rPr lang="en-CA" sz="1400" dirty="0" smtClean="0"/>
              <a:t>, </a:t>
            </a:r>
            <a:r>
              <a:rPr lang="en-CA" sz="1400" dirty="0" smtClean="0"/>
              <a:t>Nuno</a:t>
            </a:r>
            <a:r>
              <a:rPr lang="en-CA" sz="1400" dirty="0" smtClean="0"/>
              <a:t> </a:t>
            </a:r>
            <a:r>
              <a:rPr lang="en-CA" sz="1400" dirty="0" smtClean="0"/>
              <a:t>Videira</a:t>
            </a:r>
            <a:r>
              <a:rPr lang="en-CA" sz="1400" dirty="0" smtClean="0"/>
              <a:t>, and </a:t>
            </a:r>
            <a:r>
              <a:rPr lang="en-CA" sz="1400" dirty="0" smtClean="0"/>
              <a:t>Rui</a:t>
            </a:r>
            <a:r>
              <a:rPr lang="en-CA" sz="1400" dirty="0" smtClean="0"/>
              <a:t> Santos. Participation and evaluation</a:t>
            </a:r>
          </a:p>
          <a:p>
            <a:pPr marL="0" indent="0">
              <a:buNone/>
            </a:pPr>
            <a:r>
              <a:rPr lang="en-CA" sz="1400" dirty="0" smtClean="0"/>
              <a:t>for sustainable river basin governance. </a:t>
            </a:r>
            <a:r>
              <a:rPr lang="en-CA" sz="1400" i="1" dirty="0" smtClean="0"/>
              <a:t>Ecological Economics</a:t>
            </a:r>
            <a:r>
              <a:rPr lang="en-CA" sz="1400" dirty="0" smtClean="0"/>
              <a:t>, 68(4):931–939,</a:t>
            </a:r>
          </a:p>
          <a:p>
            <a:pPr marL="0" indent="0">
              <a:buNone/>
            </a:pPr>
            <a:r>
              <a:rPr lang="en-CA" sz="1400" dirty="0" smtClean="0"/>
              <a:t>2009.</a:t>
            </a:r>
          </a:p>
          <a:p>
            <a:pPr marL="0" indent="0">
              <a:buNone/>
            </a:pPr>
            <a:r>
              <a:rPr lang="en-CA" sz="1400" dirty="0" smtClean="0"/>
              <a:t>[3] Robert Bewer. </a:t>
            </a:r>
            <a:r>
              <a:rPr lang="en-CA" sz="1400" i="1" dirty="0" smtClean="0"/>
              <a:t>Recreational ecosystem service benefits from the </a:t>
            </a:r>
            <a:r>
              <a:rPr lang="en-CA" sz="1400" i="1" dirty="0" smtClean="0"/>
              <a:t>Chestermere</a:t>
            </a:r>
            <a:r>
              <a:rPr lang="en-CA" sz="1400" i="1" dirty="0" smtClean="0"/>
              <a:t> lake reservoir:</a:t>
            </a:r>
          </a:p>
          <a:p>
            <a:pPr marL="0" indent="0">
              <a:buNone/>
            </a:pPr>
            <a:r>
              <a:rPr lang="en-CA" sz="1400" i="1" dirty="0" smtClean="0"/>
              <a:t>value for day use non- resident vision</a:t>
            </a:r>
            <a:r>
              <a:rPr lang="en-CA" sz="1400" dirty="0" smtClean="0"/>
              <a:t>. University of Lethbridge, 2012.</a:t>
            </a:r>
          </a:p>
          <a:p>
            <a:pPr marL="0" indent="0">
              <a:buNone/>
            </a:pPr>
            <a:r>
              <a:rPr lang="en-CA" sz="1400" dirty="0" smtClean="0"/>
              <a:t>[4] Henning Bjornlund. The competition for water: Striking a balance among social,</a:t>
            </a:r>
          </a:p>
          <a:p>
            <a:pPr marL="0" indent="0">
              <a:buNone/>
            </a:pPr>
            <a:r>
              <a:rPr lang="en-CA" sz="1400" dirty="0" smtClean="0"/>
              <a:t>environmental, and economic needs. </a:t>
            </a:r>
            <a:r>
              <a:rPr lang="en-CA" sz="1400" i="1" dirty="0" smtClean="0"/>
              <a:t>CD Howe Institute</a:t>
            </a:r>
            <a:r>
              <a:rPr lang="en-CA" sz="1400" dirty="0" smtClean="0"/>
              <a:t>, 2010.</a:t>
            </a:r>
          </a:p>
          <a:p>
            <a:pPr marL="0" indent="0">
              <a:buNone/>
            </a:pPr>
            <a:r>
              <a:rPr lang="en-CA" sz="1400" dirty="0" smtClean="0"/>
              <a:t>[5]  Bjornlund</a:t>
            </a:r>
            <a:r>
              <a:rPr lang="en-CA" sz="1400" dirty="0"/>
              <a:t>, H.; </a:t>
            </a:r>
            <a:r>
              <a:rPr lang="en-CA" sz="1400" dirty="0"/>
              <a:t>Nicol</a:t>
            </a:r>
            <a:r>
              <a:rPr lang="en-CA" sz="1400" dirty="0"/>
              <a:t>, L. and Klein, K. (in press): The Adoption of Improved Irrigation Technology and Management Practices - A Study of Two Irrigation Districts in Alberta, Canada. Accepted for publication in the Journal of Agricultural Water Management </a:t>
            </a:r>
            <a:endParaRPr lang="en-CA" sz="1400" dirty="0" smtClean="0"/>
          </a:p>
          <a:p>
            <a:pPr marL="0" indent="0">
              <a:buNone/>
            </a:pPr>
            <a:r>
              <a:rPr lang="en-CA" sz="1400" dirty="0" smtClean="0"/>
              <a:t>[6] Randall W Block and Joel Forrest. Gathering storm: Water conflict in Alberta, a. </a:t>
            </a:r>
            <a:r>
              <a:rPr lang="en-CA" sz="1400" i="1" dirty="0" smtClean="0"/>
              <a:t>Alta.</a:t>
            </a:r>
          </a:p>
          <a:p>
            <a:pPr marL="0" indent="0">
              <a:buNone/>
            </a:pPr>
            <a:r>
              <a:rPr lang="en-CA" sz="1400" i="1" dirty="0" smtClean="0"/>
              <a:t>L. Rev.</a:t>
            </a:r>
            <a:r>
              <a:rPr lang="en-CA" sz="1400" dirty="0" smtClean="0"/>
              <a:t>, 43:31, 2005.</a:t>
            </a:r>
          </a:p>
          <a:p>
            <a:pPr marL="0" indent="0">
              <a:buNone/>
            </a:pPr>
            <a:r>
              <a:rPr lang="en-CA" sz="1400" dirty="0" smtClean="0"/>
              <a:t>[7] Ian Calder. </a:t>
            </a:r>
            <a:r>
              <a:rPr lang="en-CA" sz="1400" i="1" dirty="0" smtClean="0"/>
              <a:t>Blue revolution: Integrated land and water resources management</a:t>
            </a:r>
            <a:r>
              <a:rPr lang="en-CA" sz="1400" dirty="0" smtClean="0"/>
              <a:t>. Routledge,</a:t>
            </a:r>
          </a:p>
          <a:p>
            <a:pPr marL="0" indent="0">
              <a:buNone/>
            </a:pPr>
            <a:r>
              <a:rPr lang="en-CA" sz="1400" dirty="0" smtClean="0"/>
              <a:t>2012.</a:t>
            </a:r>
          </a:p>
          <a:p>
            <a:pPr marL="0" indent="0">
              <a:buNone/>
            </a:pPr>
            <a:r>
              <a:rPr lang="en-CA" sz="1400" dirty="0" smtClean="0"/>
              <a:t>[8] J.C. Caldwell and Loyola University Chicago. </a:t>
            </a:r>
            <a:r>
              <a:rPr lang="en-CA" sz="1400" i="1" dirty="0" smtClean="0"/>
              <a:t>Critical Factors in Social Justice Orientation</a:t>
            </a:r>
          </a:p>
          <a:p>
            <a:pPr marL="0" indent="0">
              <a:buNone/>
            </a:pPr>
            <a:r>
              <a:rPr lang="en-CA" sz="1400" i="1" dirty="0" smtClean="0"/>
              <a:t>Development</a:t>
            </a:r>
            <a:r>
              <a:rPr lang="en-CA" sz="1400" dirty="0" smtClean="0"/>
              <a:t>. Loyola University Chicago, 2008.</a:t>
            </a:r>
          </a:p>
          <a:p>
            <a:pPr marL="0" indent="0">
              <a:buNone/>
            </a:pPr>
            <a:r>
              <a:rPr lang="en-CA" sz="1400" dirty="0" smtClean="0"/>
              <a:t>[9] Christine Carpenter and Melinda </a:t>
            </a:r>
            <a:r>
              <a:rPr lang="en-CA" sz="1400" dirty="0" smtClean="0"/>
              <a:t>Suto</a:t>
            </a:r>
            <a:r>
              <a:rPr lang="en-CA" sz="1400" dirty="0" smtClean="0"/>
              <a:t>. </a:t>
            </a:r>
            <a:r>
              <a:rPr lang="en-CA" sz="1400" i="1" dirty="0" smtClean="0"/>
              <a:t>Qualitative research for occupational and physical</a:t>
            </a:r>
          </a:p>
          <a:p>
            <a:pPr marL="0" indent="0">
              <a:buNone/>
            </a:pPr>
            <a:r>
              <a:rPr lang="en-CA" sz="1400" i="1" dirty="0" smtClean="0"/>
              <a:t>therapists: A practical guide</a:t>
            </a:r>
            <a:r>
              <a:rPr lang="en-CA" sz="1400" dirty="0" smtClean="0"/>
              <a:t>. Blackwell Pub., 2008.</a:t>
            </a:r>
            <a:endParaRPr lang="en-CA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18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90600"/>
          </a:xfrm>
        </p:spPr>
        <p:txBody>
          <a:bodyPr/>
          <a:lstStyle/>
          <a:p>
            <a:pPr algn="ctr"/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dirty="0" smtClean="0"/>
              <a:t>[10] Madonna G Constantine, Sally M </a:t>
            </a:r>
            <a:r>
              <a:rPr lang="en-CA" dirty="0" smtClean="0"/>
              <a:t>Hage</a:t>
            </a:r>
            <a:r>
              <a:rPr lang="en-CA" dirty="0" smtClean="0"/>
              <a:t>, Mai M </a:t>
            </a:r>
            <a:r>
              <a:rPr lang="en-CA" dirty="0" smtClean="0"/>
              <a:t>Kindaichi</a:t>
            </a:r>
            <a:r>
              <a:rPr lang="en-CA" dirty="0" smtClean="0"/>
              <a:t>, and Rhonda M Bryant. Social</a:t>
            </a:r>
          </a:p>
          <a:p>
            <a:pPr marL="0" indent="0">
              <a:buNone/>
            </a:pPr>
            <a:r>
              <a:rPr lang="en-CA" dirty="0" smtClean="0"/>
              <a:t>justice and multicultural issues: Implications for the practice and training of counselors</a:t>
            </a:r>
          </a:p>
          <a:p>
            <a:pPr marL="0" indent="0">
              <a:buNone/>
            </a:pPr>
            <a:r>
              <a:rPr lang="en-CA" dirty="0" smtClean="0"/>
              <a:t>and counseling psychologists. </a:t>
            </a:r>
            <a:r>
              <a:rPr lang="en-CA" i="1" dirty="0" smtClean="0"/>
              <a:t>Journal of Counseling &amp; Development</a:t>
            </a:r>
            <a:r>
              <a:rPr lang="en-CA" dirty="0" smtClean="0"/>
              <a:t>, 85(1):24–</a:t>
            </a:r>
          </a:p>
          <a:p>
            <a:pPr marL="0" indent="0">
              <a:buNone/>
            </a:pPr>
            <a:r>
              <a:rPr lang="en-CA" dirty="0" smtClean="0"/>
              <a:t>29, 2007.</a:t>
            </a:r>
          </a:p>
          <a:p>
            <a:pPr marL="0" indent="0">
              <a:buNone/>
            </a:pPr>
            <a:r>
              <a:rPr lang="en-CA" dirty="0" smtClean="0"/>
              <a:t>[11] Alberta Water Council. Alberta’s water management system: Policy issues and gaps.</a:t>
            </a:r>
          </a:p>
          <a:p>
            <a:pPr marL="0" indent="0">
              <a:buNone/>
            </a:pPr>
            <a:r>
              <a:rPr lang="en-CA" dirty="0" smtClean="0"/>
              <a:t>2006.</a:t>
            </a:r>
          </a:p>
          <a:p>
            <a:pPr marL="0" indent="0">
              <a:buNone/>
            </a:pPr>
            <a:r>
              <a:rPr lang="en-CA" dirty="0" smtClean="0"/>
              <a:t>[12] Ian Craddock, Alan William </a:t>
            </a:r>
            <a:r>
              <a:rPr lang="en-CA" dirty="0" smtClean="0"/>
              <a:t>Preece</a:t>
            </a:r>
            <a:r>
              <a:rPr lang="en-CA" dirty="0" smtClean="0"/>
              <a:t>, </a:t>
            </a:r>
            <a:r>
              <a:rPr lang="en-CA" dirty="0" smtClean="0"/>
              <a:t>Rajagopal</a:t>
            </a:r>
            <a:r>
              <a:rPr lang="en-CA" dirty="0" smtClean="0"/>
              <a:t> </a:t>
            </a:r>
            <a:r>
              <a:rPr lang="en-CA" dirty="0" smtClean="0"/>
              <a:t>Dept</a:t>
            </a:r>
            <a:r>
              <a:rPr lang="en-CA" dirty="0" smtClean="0"/>
              <a:t> NILAVALAN, Jack Albert </a:t>
            </a:r>
            <a:r>
              <a:rPr lang="en-CA" dirty="0" smtClean="0"/>
              <a:t>Leendertz</a:t>
            </a:r>
            <a:r>
              <a:rPr lang="en-CA" dirty="0" smtClean="0"/>
              <a:t>,</a:t>
            </a:r>
          </a:p>
          <a:p>
            <a:pPr marL="0" indent="0">
              <a:buNone/>
            </a:pPr>
            <a:r>
              <a:rPr lang="en-CA" dirty="0" smtClean="0"/>
              <a:t>Ralph Benjamin, Frederick John9 Sprats Barn Crescent Wilson, et al. Methods</a:t>
            </a:r>
          </a:p>
          <a:p>
            <a:pPr marL="0" indent="0">
              <a:buNone/>
            </a:pPr>
            <a:r>
              <a:rPr lang="en-CA" dirty="0" smtClean="0"/>
              <a:t>and apparatus for measuring the internal structure of an object, December 5 2012. EP</a:t>
            </a:r>
          </a:p>
          <a:p>
            <a:pPr marL="0" indent="0">
              <a:buNone/>
            </a:pPr>
            <a:r>
              <a:rPr lang="en-CA" dirty="0" smtClean="0"/>
              <a:t>Patent 1,850,743.</a:t>
            </a:r>
          </a:p>
          <a:p>
            <a:pPr marL="0" indent="0">
              <a:buNone/>
            </a:pPr>
            <a:r>
              <a:rPr lang="en-CA" dirty="0" smtClean="0"/>
              <a:t>[13] John W. Creswell. </a:t>
            </a:r>
            <a:r>
              <a:rPr lang="en-CA" i="1" dirty="0" smtClean="0"/>
              <a:t>Research Design: Qualitative, Quantitative, and Mixed Methods</a:t>
            </a:r>
          </a:p>
          <a:p>
            <a:pPr marL="0" indent="0">
              <a:buNone/>
            </a:pPr>
            <a:r>
              <a:rPr lang="en-CA" i="1" dirty="0" smtClean="0"/>
              <a:t>Approaches</a:t>
            </a:r>
            <a:r>
              <a:rPr lang="en-CA" dirty="0" smtClean="0"/>
              <a:t>. SAGE Publications, 2009.</a:t>
            </a:r>
          </a:p>
          <a:p>
            <a:pPr marL="0" indent="0">
              <a:buNone/>
            </a:pPr>
            <a:r>
              <a:rPr lang="en-CA" dirty="0" smtClean="0"/>
              <a:t>[14] RC de </a:t>
            </a:r>
            <a:r>
              <a:rPr lang="en-CA" dirty="0" smtClean="0"/>
              <a:t>Loë</a:t>
            </a:r>
            <a:r>
              <a:rPr lang="en-CA" dirty="0" smtClean="0"/>
              <a:t>. A </a:t>
            </a:r>
            <a:r>
              <a:rPr lang="en-CA" dirty="0" smtClean="0"/>
              <a:t>Canadian </a:t>
            </a:r>
            <a:r>
              <a:rPr lang="en-CA" dirty="0" smtClean="0"/>
              <a:t>vision and strategy for water in the 21st century. </a:t>
            </a:r>
            <a:r>
              <a:rPr lang="en-CA" i="1" dirty="0" smtClean="0"/>
              <a:t>Policy</a:t>
            </a:r>
          </a:p>
          <a:p>
            <a:pPr marL="0" indent="0">
              <a:buNone/>
            </a:pPr>
            <a:r>
              <a:rPr lang="en-CA" i="1" dirty="0" smtClean="0"/>
              <a:t>Options</a:t>
            </a:r>
            <a:r>
              <a:rPr lang="en-CA" dirty="0" smtClean="0"/>
              <a:t>, 30(7), 2009.</a:t>
            </a:r>
          </a:p>
          <a:p>
            <a:pPr marL="0" indent="0">
              <a:buNone/>
            </a:pPr>
            <a:r>
              <a:rPr lang="en-CA" dirty="0" smtClean="0"/>
              <a:t>[15] Robert C De </a:t>
            </a:r>
            <a:r>
              <a:rPr lang="en-CA" dirty="0" smtClean="0"/>
              <a:t>Loë</a:t>
            </a:r>
            <a:r>
              <a:rPr lang="en-CA" dirty="0" smtClean="0"/>
              <a:t>. </a:t>
            </a:r>
            <a:r>
              <a:rPr lang="en-CA" i="1" dirty="0" smtClean="0"/>
              <a:t>From Government to Governance: A State-of-the-art Review of</a:t>
            </a:r>
          </a:p>
          <a:p>
            <a:pPr marL="0" indent="0">
              <a:buNone/>
            </a:pPr>
            <a:r>
              <a:rPr lang="en-CA" i="1" dirty="0" smtClean="0"/>
              <a:t>Environmental Governance: Final Report</a:t>
            </a:r>
            <a:r>
              <a:rPr lang="en-CA" dirty="0" smtClean="0"/>
              <a:t>. Rob de </a:t>
            </a:r>
            <a:r>
              <a:rPr lang="en-CA" dirty="0" smtClean="0"/>
              <a:t>Loë</a:t>
            </a:r>
            <a:r>
              <a:rPr lang="en-CA" dirty="0" smtClean="0"/>
              <a:t> Consulting Services, 2009.</a:t>
            </a:r>
          </a:p>
          <a:p>
            <a:pPr marL="0" indent="0">
              <a:buNone/>
            </a:pPr>
            <a:r>
              <a:rPr lang="en-CA" dirty="0" smtClean="0"/>
              <a:t>[16] Neil M Drew, Brian J Bishop, and Geoff Syme. Justice and local community change:</a:t>
            </a:r>
          </a:p>
          <a:p>
            <a:pPr marL="0" indent="0">
              <a:buNone/>
            </a:pPr>
            <a:r>
              <a:rPr lang="en-CA" dirty="0" smtClean="0"/>
              <a:t>Towards a substantive theory of justice. </a:t>
            </a:r>
            <a:r>
              <a:rPr lang="en-CA" i="1" dirty="0" smtClean="0"/>
              <a:t>Journal of Community Psychology</a:t>
            </a:r>
            <a:r>
              <a:rPr lang="en-CA" dirty="0" smtClean="0"/>
              <a:t>, 30(6):623–</a:t>
            </a:r>
          </a:p>
          <a:p>
            <a:pPr marL="0" indent="0">
              <a:buNone/>
            </a:pPr>
            <a:r>
              <a:rPr lang="en-CA" dirty="0" smtClean="0"/>
              <a:t>634, 2002.</a:t>
            </a:r>
          </a:p>
          <a:p>
            <a:pPr marL="0" indent="0">
              <a:buNone/>
            </a:pPr>
            <a:r>
              <a:rPr lang="en-CA" dirty="0" smtClean="0"/>
              <a:t>[17] Alberta Environment. Cold lake-beaver river basin groundwater quantity and brackish</a:t>
            </a:r>
          </a:p>
          <a:p>
            <a:pPr marL="0" indent="0">
              <a:buNone/>
            </a:pPr>
            <a:r>
              <a:rPr lang="en-CA" dirty="0" smtClean="0"/>
              <a:t>water state of the basin report. 2006.</a:t>
            </a:r>
          </a:p>
          <a:p>
            <a:pPr marL="0" indent="0">
              <a:buNone/>
            </a:pPr>
            <a:r>
              <a:rPr lang="en-CA" dirty="0" smtClean="0"/>
              <a:t>[18] Alberta Environment. Water for renewal. 2008.</a:t>
            </a:r>
          </a:p>
          <a:p>
            <a:pPr marL="0" indent="0">
              <a:buNone/>
            </a:pPr>
            <a:r>
              <a:rPr lang="en-CA" dirty="0" smtClean="0"/>
              <a:t>[19] Alberta Environment. Water for life action plan. 2009.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87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62" y="5661248"/>
            <a:ext cx="1048164" cy="103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906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Introduction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00" y="1216496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000" dirty="0" smtClean="0"/>
              <a:t>Water planning and management challenges: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CA" sz="1800" dirty="0">
                <a:latin typeface="LMRoman10-Regular"/>
              </a:rPr>
              <a:t>Climate change 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CA" sz="1800" dirty="0" smtClean="0">
                <a:latin typeface="LMRoman10-Regular"/>
              </a:rPr>
              <a:t>Increasing demands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CA" sz="1800" dirty="0" smtClean="0">
                <a:latin typeface="LMRoman10-Regular"/>
              </a:rPr>
              <a:t>Various users (urban, agriculture, industrial)</a:t>
            </a:r>
          </a:p>
          <a:p>
            <a:pPr lvl="1" indent="0">
              <a:buNone/>
            </a:pPr>
            <a:endParaRPr lang="en-CA" sz="1800" dirty="0">
              <a:latin typeface="LMRoman10-Regular"/>
            </a:endParaRPr>
          </a:p>
          <a:p>
            <a:pPr lvl="1" indent="0">
              <a:buNone/>
            </a:pPr>
            <a:r>
              <a:rPr lang="en-CA" sz="1800" dirty="0"/>
              <a:t>Governments and the society have become </a:t>
            </a:r>
            <a:r>
              <a:rPr lang="en-CA" sz="1800" b="1" dirty="0"/>
              <a:t>more </a:t>
            </a:r>
            <a:r>
              <a:rPr lang="en-CA" sz="1800" b="1" dirty="0" smtClean="0"/>
              <a:t>sensitive</a:t>
            </a:r>
          </a:p>
          <a:p>
            <a:pPr lvl="1" indent="0">
              <a:buNone/>
            </a:pPr>
            <a:endParaRPr lang="en-CA" sz="1800" b="1" dirty="0" smtClean="0"/>
          </a:p>
          <a:p>
            <a:pPr lvl="1" indent="0">
              <a:buNone/>
            </a:pPr>
            <a:endParaRPr lang="en-CA" sz="1800" b="1" dirty="0" smtClean="0"/>
          </a:p>
          <a:p>
            <a:pPr lvl="1" indent="0">
              <a:buNone/>
            </a:pPr>
            <a:endParaRPr lang="en-CA" sz="1800" b="1" dirty="0" smtClean="0"/>
          </a:p>
          <a:p>
            <a:pPr lvl="1" indent="0">
              <a:buNone/>
            </a:pPr>
            <a:endParaRPr lang="en-CA" sz="1800" b="1" dirty="0"/>
          </a:p>
          <a:p>
            <a:pPr lvl="1" indent="0">
              <a:buNone/>
            </a:pPr>
            <a:endParaRPr lang="en-CA" sz="1800" b="1" dirty="0" smtClean="0"/>
          </a:p>
          <a:p>
            <a:pPr marL="468630" indent="-285750"/>
            <a:r>
              <a:rPr lang="en-CA" sz="1800" b="1" dirty="0"/>
              <a:t>Procedural justice </a:t>
            </a:r>
            <a:r>
              <a:rPr lang="en-CA" sz="1800" dirty="0"/>
              <a:t>is one of the main </a:t>
            </a:r>
            <a:r>
              <a:rPr lang="en-CA" sz="1800" dirty="0" smtClean="0"/>
              <a:t>pillars</a:t>
            </a:r>
          </a:p>
          <a:p>
            <a:pPr lvl="1">
              <a:buFont typeface="Wingdings" pitchFamily="2" charset="2"/>
              <a:buChar char="ü"/>
            </a:pPr>
            <a:r>
              <a:rPr lang="en-CA" sz="1800" dirty="0"/>
              <a:t>fair allocation of resources</a:t>
            </a:r>
            <a:r>
              <a:rPr lang="en-CA" sz="1800" dirty="0" smtClean="0"/>
              <a:t>,</a:t>
            </a:r>
            <a:endParaRPr lang="en-CA" sz="1800" dirty="0"/>
          </a:p>
          <a:p>
            <a:pPr lvl="1">
              <a:buFont typeface="Wingdings" pitchFamily="2" charset="2"/>
              <a:buChar char="ü"/>
            </a:pPr>
            <a:r>
              <a:rPr lang="en-CA" sz="1800" dirty="0"/>
              <a:t>adds transparency to the process, </a:t>
            </a:r>
          </a:p>
          <a:p>
            <a:pPr lvl="1">
              <a:buFont typeface="Wingdings" pitchFamily="2" charset="2"/>
              <a:buChar char="ü"/>
            </a:pPr>
            <a:r>
              <a:rPr lang="en-CA" sz="1800" dirty="0"/>
              <a:t>improves public acceptance and legitimacy of  water plans  </a:t>
            </a:r>
          </a:p>
          <a:p>
            <a:pPr lvl="1" indent="0">
              <a:buNone/>
            </a:pPr>
            <a:endParaRPr lang="en-CA" sz="1800" dirty="0"/>
          </a:p>
          <a:p>
            <a:pPr lvl="1" indent="0">
              <a:buNone/>
            </a:pPr>
            <a:endParaRPr lang="en-CA" sz="1800" dirty="0"/>
          </a:p>
          <a:p>
            <a:pPr lvl="1" indent="0">
              <a:buNone/>
            </a:pPr>
            <a:endParaRPr lang="en-CA" sz="1800" dirty="0">
              <a:latin typeface="LMRoman10-Regular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617290" y="2544726"/>
            <a:ext cx="1584176" cy="236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Down Arrow 6"/>
          <p:cNvSpPr/>
          <p:nvPr/>
        </p:nvSpPr>
        <p:spPr>
          <a:xfrm>
            <a:off x="3612872" y="3550659"/>
            <a:ext cx="1584176" cy="472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ounded Rectangle 7"/>
          <p:cNvSpPr/>
          <p:nvPr/>
        </p:nvSpPr>
        <p:spPr>
          <a:xfrm>
            <a:off x="251520" y="6493986"/>
            <a:ext cx="7524328" cy="3193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400" dirty="0" smtClean="0"/>
              <a:t>Syme</a:t>
            </a:r>
            <a:r>
              <a:rPr lang="en-CA" sz="1400" dirty="0"/>
              <a:t>, et </a:t>
            </a:r>
            <a:r>
              <a:rPr lang="en-CA" sz="1400" dirty="0" smtClean="0"/>
              <a:t>al., 1999, Stern</a:t>
            </a:r>
            <a:r>
              <a:rPr lang="en-CA" sz="1400" dirty="0"/>
              <a:t>, 2010, Trobst, </a:t>
            </a:r>
            <a:r>
              <a:rPr lang="en-CA" sz="1400" dirty="0" smtClean="0"/>
              <a:t>et </a:t>
            </a:r>
            <a:r>
              <a:rPr lang="it-IT" sz="1400" dirty="0" smtClean="0"/>
              <a:t>al., </a:t>
            </a:r>
            <a:r>
              <a:rPr lang="it-IT" sz="1400" dirty="0"/>
              <a:t>1990, Caraddock, et </a:t>
            </a:r>
            <a:r>
              <a:rPr lang="it-IT" sz="1400" dirty="0" smtClean="0"/>
              <a:t>al., 1999</a:t>
            </a:r>
            <a:r>
              <a:rPr lang="it-IT" sz="1400" dirty="0"/>
              <a:t>, Bjornlund, 2010</a:t>
            </a:r>
            <a:endParaRPr lang="en-CA" sz="1400" dirty="0"/>
          </a:p>
        </p:txBody>
      </p:sp>
      <p:sp>
        <p:nvSpPr>
          <p:cNvPr id="9" name="Rectangle 8"/>
          <p:cNvSpPr/>
          <p:nvPr/>
        </p:nvSpPr>
        <p:spPr>
          <a:xfrm>
            <a:off x="2478176" y="3068960"/>
            <a:ext cx="3916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A </a:t>
            </a:r>
            <a:r>
              <a:rPr lang="en-CA" b="1" dirty="0" smtClean="0">
                <a:solidFill>
                  <a:schemeClr val="tx1"/>
                </a:solidFill>
              </a:rPr>
              <a:t>fair</a:t>
            </a:r>
            <a:r>
              <a:rPr lang="en-CA" dirty="0" smtClean="0">
                <a:solidFill>
                  <a:schemeClr val="tx1"/>
                </a:solidFill>
              </a:rPr>
              <a:t> water management and plans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2552" y="4023064"/>
            <a:ext cx="7344816" cy="405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CA" b="1" dirty="0" smtClean="0"/>
              <a:t>Fairness</a:t>
            </a:r>
            <a:r>
              <a:rPr lang="en-CA" dirty="0" smtClean="0"/>
              <a:t> is a multifaceted concept.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792088" cy="1069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11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4" y="456570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59" y="371236"/>
            <a:ext cx="8229600" cy="9906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Background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80" y="1484784"/>
            <a:ext cx="8640960" cy="53105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000" dirty="0" smtClean="0"/>
              <a:t>Water management        real challenge in Alberta</a:t>
            </a:r>
          </a:p>
          <a:p>
            <a:pPr marL="0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 smtClean="0"/>
              <a:t> Laws, regulations, and policies:</a:t>
            </a:r>
          </a:p>
          <a:p>
            <a:pPr lvl="1"/>
            <a:r>
              <a:rPr lang="en-CA" dirty="0"/>
              <a:t> </a:t>
            </a:r>
            <a:r>
              <a:rPr lang="en-CA" sz="1800" dirty="0" smtClean="0"/>
              <a:t>Riparian Doctrine (1870) --- Water Act (2000)</a:t>
            </a:r>
          </a:p>
          <a:p>
            <a:pPr lvl="1"/>
            <a:r>
              <a:rPr lang="en-CA" sz="1800" dirty="0" smtClean="0"/>
              <a:t> Water for Life – Alberta’s strategy for Sustainability (2003)</a:t>
            </a:r>
          </a:p>
          <a:p>
            <a:pPr lvl="1"/>
            <a:endParaRPr lang="en-CA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/>
              <a:t>In 2008</a:t>
            </a:r>
            <a:r>
              <a:rPr lang="en-CA" sz="2000" dirty="0" smtClean="0"/>
              <a:t>, </a:t>
            </a:r>
            <a:r>
              <a:rPr lang="en-CA" sz="2000" dirty="0"/>
              <a:t>n</a:t>
            </a:r>
            <a:r>
              <a:rPr lang="en-CA" sz="2000" dirty="0" smtClean="0"/>
              <a:t>ew environmental management approach was adopted </a:t>
            </a:r>
          </a:p>
          <a:p>
            <a:endParaRPr lang="en-CA" sz="2000" dirty="0" smtClean="0"/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CA" sz="1800" dirty="0" smtClean="0"/>
              <a:t>Integrated </a:t>
            </a:r>
            <a:r>
              <a:rPr lang="en-CA" sz="1800" dirty="0"/>
              <a:t>Resource </a:t>
            </a:r>
            <a:r>
              <a:rPr lang="en-CA" sz="1800" dirty="0" smtClean="0"/>
              <a:t>Management (</a:t>
            </a:r>
            <a:r>
              <a:rPr lang="en-CA" sz="1800" dirty="0"/>
              <a:t>IRM)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CA" sz="1800" dirty="0"/>
              <a:t>Cumulative Effect Management </a:t>
            </a:r>
            <a:r>
              <a:rPr lang="en-CA" sz="1800" dirty="0" smtClean="0"/>
              <a:t>System (CEMS</a:t>
            </a:r>
            <a:r>
              <a:rPr lang="en-CA" sz="1800" dirty="0"/>
              <a:t>)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CA" sz="1800" dirty="0"/>
          </a:p>
          <a:p>
            <a:pPr marL="274320" lvl="1" indent="0">
              <a:spcBef>
                <a:spcPts val="0"/>
              </a:spcBef>
              <a:buNone/>
            </a:pPr>
            <a:endParaRPr lang="en-CA" sz="1800" dirty="0" smtClean="0"/>
          </a:p>
          <a:p>
            <a:pPr marL="274320" lvl="1" indent="0">
              <a:spcBef>
                <a:spcPts val="0"/>
              </a:spcBef>
              <a:buNone/>
            </a:pPr>
            <a:endParaRPr lang="en-CA" sz="1800" dirty="0" smtClean="0"/>
          </a:p>
          <a:p>
            <a:pPr lvl="1">
              <a:spcBef>
                <a:spcPts val="0"/>
              </a:spcBef>
            </a:pPr>
            <a:endParaRPr lang="en-CA" sz="1800" dirty="0" smtClean="0"/>
          </a:p>
          <a:p>
            <a:pPr marL="274320" lvl="1" indent="0">
              <a:buNone/>
            </a:pPr>
            <a:endParaRPr lang="en-CA" sz="1600" dirty="0" smtClean="0"/>
          </a:p>
          <a:p>
            <a:pPr marL="274320" lvl="1" indent="0">
              <a:buNone/>
            </a:pPr>
            <a:endParaRPr lang="en-CA" dirty="0" smtClean="0"/>
          </a:p>
          <a:p>
            <a:pPr marL="274320" lvl="1" indent="0">
              <a:buNone/>
            </a:pPr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 descr="C:\Users\Parastoo\Desktop\20130402_droughtalber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57" y="404664"/>
            <a:ext cx="2667000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rastoo\Desktop\1297543076336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646" y="4242408"/>
            <a:ext cx="2615742" cy="170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8184" y="2287439"/>
            <a:ext cx="2660204" cy="39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Alberta drought (2010)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6272646" y="5949280"/>
            <a:ext cx="2615742" cy="39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Alberta flood (2013)</a:t>
            </a:r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251520" y="6493986"/>
            <a:ext cx="8496944" cy="3193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400" dirty="0" smtClean="0"/>
              <a:t>Toronto Sun, 2013, Environment news service, </a:t>
            </a:r>
            <a:r>
              <a:rPr lang="en-CA" sz="1400" dirty="0"/>
              <a:t>2010, </a:t>
            </a:r>
            <a:r>
              <a:rPr lang="it-IT" sz="1400" dirty="0" smtClean="0"/>
              <a:t>Bjornlund, 2010, Bjornlund and Klein, in press </a:t>
            </a:r>
            <a:endParaRPr lang="en-CA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99141" y="1700808"/>
            <a:ext cx="43204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8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Background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4680520" cy="5400600"/>
          </a:xfrm>
        </p:spPr>
        <p:txBody>
          <a:bodyPr>
            <a:normAutofit/>
          </a:bodyPr>
          <a:lstStyle/>
          <a:p>
            <a:r>
              <a:rPr lang="en-CA" sz="2000" dirty="0" smtClean="0"/>
              <a:t>New management approach:</a:t>
            </a:r>
          </a:p>
          <a:p>
            <a:pPr marL="457200" lvl="2"/>
            <a:r>
              <a:rPr lang="en-CA" dirty="0" smtClean="0"/>
              <a:t>Land-Use Framework (</a:t>
            </a:r>
            <a:r>
              <a:rPr lang="en-CA" dirty="0"/>
              <a:t>2008) (LUF</a:t>
            </a:r>
            <a:r>
              <a:rPr lang="en-CA" dirty="0" smtClean="0"/>
              <a:t>)</a:t>
            </a:r>
          </a:p>
          <a:p>
            <a:pPr marL="457200" lvl="2"/>
            <a:r>
              <a:rPr lang="en-CA" dirty="0"/>
              <a:t>Alberta Land Stewardship </a:t>
            </a:r>
            <a:r>
              <a:rPr lang="en-CA" dirty="0" smtClean="0"/>
              <a:t>Act (2009)</a:t>
            </a:r>
          </a:p>
          <a:p>
            <a:pPr marL="274320" lvl="2" indent="0">
              <a:buNone/>
            </a:pPr>
            <a:endParaRPr lang="en-CA" dirty="0" smtClean="0"/>
          </a:p>
          <a:p>
            <a:pPr marL="285750" lvl="1" indent="-285750"/>
            <a:r>
              <a:rPr lang="en-CA" dirty="0" smtClean="0"/>
              <a:t>ALSA </a:t>
            </a:r>
            <a:r>
              <a:rPr lang="en-CA" sz="1800" dirty="0" smtClean="0"/>
              <a:t>(2009) </a:t>
            </a:r>
            <a:r>
              <a:rPr lang="en-CA" dirty="0" smtClean="0"/>
              <a:t>divides Alberta </a:t>
            </a:r>
          </a:p>
          <a:p>
            <a:pPr marL="560070" lvl="2" indent="-285750"/>
            <a:r>
              <a:rPr lang="en-CA" dirty="0" smtClean="0"/>
              <a:t>Seven regions</a:t>
            </a:r>
          </a:p>
          <a:p>
            <a:pPr marL="1017270" lvl="4" indent="-285750"/>
            <a:r>
              <a:rPr lang="en-CA" sz="1600" dirty="0" smtClean="0"/>
              <a:t>Lower Athabasca</a:t>
            </a:r>
          </a:p>
          <a:p>
            <a:pPr marL="1017270" lvl="4" indent="-285750"/>
            <a:r>
              <a:rPr lang="en-CA" sz="1600" dirty="0" smtClean="0"/>
              <a:t>South Saskatchewan</a:t>
            </a:r>
            <a:endParaRPr lang="en-CA" sz="1600" dirty="0"/>
          </a:p>
          <a:p>
            <a:pPr marL="548640" lvl="3" indent="0">
              <a:buNone/>
            </a:pPr>
            <a:endParaRPr lang="en-CA" dirty="0" smtClean="0"/>
          </a:p>
          <a:p>
            <a:r>
              <a:rPr lang="en-CA" sz="2000" dirty="0" smtClean="0"/>
              <a:t>Region’s characteristics / challenges</a:t>
            </a:r>
            <a:endParaRPr lang="en-CA" sz="2000" dirty="0"/>
          </a:p>
          <a:p>
            <a:pPr lvl="2"/>
            <a:r>
              <a:rPr lang="en-CA" dirty="0" smtClean="0"/>
              <a:t>Oil </a:t>
            </a:r>
            <a:r>
              <a:rPr lang="en-CA" dirty="0"/>
              <a:t>sand industry development </a:t>
            </a:r>
            <a:endParaRPr lang="en-CA" dirty="0" smtClean="0"/>
          </a:p>
          <a:p>
            <a:pPr lvl="2"/>
            <a:r>
              <a:rPr lang="en-CA" dirty="0"/>
              <a:t>Intense population growth </a:t>
            </a:r>
          </a:p>
          <a:p>
            <a:pPr lvl="1"/>
            <a:endParaRPr lang="en-CA" sz="2800" dirty="0"/>
          </a:p>
          <a:p>
            <a:pPr marL="548640" lvl="3" indent="0">
              <a:buNone/>
            </a:pPr>
            <a:endParaRPr lang="en-CA" dirty="0" smtClean="0"/>
          </a:p>
          <a:p>
            <a:endParaRPr lang="en-CA" sz="20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C:\Users\Parastoo\Desktop\water mangement\second semester\Sustainable water management\regional plans  boundri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4067944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179512" y="6381790"/>
            <a:ext cx="8496944" cy="3193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400" dirty="0" smtClean="0"/>
              <a:t>Alberta Environment, 2008, 2009, 2010 </a:t>
            </a:r>
            <a:endParaRPr lang="en-CA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3" y="105296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28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97396"/>
            <a:ext cx="8229600" cy="9906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Background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60663"/>
            <a:ext cx="3888432" cy="5280248"/>
          </a:xfrm>
        </p:spPr>
        <p:txBody>
          <a:bodyPr>
            <a:normAutofit/>
          </a:bodyPr>
          <a:lstStyle/>
          <a:p>
            <a:r>
              <a:rPr lang="en-CA" sz="2000" dirty="0" smtClean="0"/>
              <a:t>Regional plans</a:t>
            </a:r>
          </a:p>
          <a:p>
            <a:pPr lvl="2"/>
            <a:r>
              <a:rPr lang="en-CA" dirty="0" smtClean="0"/>
              <a:t>Legal documents</a:t>
            </a:r>
          </a:p>
          <a:p>
            <a:pPr lvl="2"/>
            <a:r>
              <a:rPr lang="en-CA" dirty="0" smtClean="0"/>
              <a:t>Broad strategic plans </a:t>
            </a:r>
          </a:p>
          <a:p>
            <a:pPr lvl="2"/>
            <a:r>
              <a:rPr lang="en-CA" dirty="0" smtClean="0"/>
              <a:t>Subject to regular reviews</a:t>
            </a:r>
          </a:p>
          <a:p>
            <a:pPr marL="548640" lvl="2" indent="0">
              <a:buNone/>
            </a:pPr>
            <a:r>
              <a:rPr lang="en-CA" dirty="0" smtClean="0"/>
              <a:t> </a:t>
            </a:r>
            <a:endParaRPr lang="en-CA" dirty="0"/>
          </a:p>
          <a:p>
            <a:r>
              <a:rPr lang="en-CA" sz="2000" dirty="0" smtClean="0"/>
              <a:t>RP administration:</a:t>
            </a:r>
          </a:p>
          <a:p>
            <a:pPr lvl="1"/>
            <a:r>
              <a:rPr lang="en-CA" sz="1600" dirty="0" smtClean="0"/>
              <a:t>Land use Secretariat</a:t>
            </a:r>
          </a:p>
          <a:p>
            <a:pPr lvl="1"/>
            <a:r>
              <a:rPr lang="en-CA" sz="1600" dirty="0" smtClean="0"/>
              <a:t>Regional Advisory Council  </a:t>
            </a:r>
          </a:p>
          <a:p>
            <a:pPr lvl="1"/>
            <a:endParaRPr lang="en-CA" dirty="0"/>
          </a:p>
          <a:p>
            <a:pPr marL="285750" lvl="1" indent="-285750"/>
            <a:r>
              <a:rPr lang="en-CA" dirty="0"/>
              <a:t>In </a:t>
            </a:r>
            <a:r>
              <a:rPr lang="en-CA" b="1" dirty="0"/>
              <a:t>case of conflict </a:t>
            </a:r>
            <a:endParaRPr lang="en-CA" b="1" dirty="0" smtClean="0"/>
          </a:p>
          <a:p>
            <a:pPr marL="560070" lvl="2" indent="-285750"/>
            <a:r>
              <a:rPr lang="en-CA" sz="1600" dirty="0" smtClean="0"/>
              <a:t>RP prevail over all water, land,     and air legislations.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CA" sz="1800" dirty="0"/>
          </a:p>
          <a:p>
            <a:r>
              <a:rPr lang="en-CA" sz="2000" dirty="0" smtClean="0"/>
              <a:t>RP challenges:</a:t>
            </a:r>
            <a:endParaRPr lang="en-CA" sz="2000" dirty="0"/>
          </a:p>
          <a:p>
            <a:pPr lvl="1"/>
            <a:r>
              <a:rPr lang="en-CA" sz="1600" dirty="0"/>
              <a:t>Ambiguity and </a:t>
            </a:r>
            <a:r>
              <a:rPr lang="en-CA" sz="1600" dirty="0" smtClean="0"/>
              <a:t>unclearness</a:t>
            </a:r>
          </a:p>
          <a:p>
            <a:pPr lvl="2"/>
            <a:r>
              <a:rPr lang="en-CA" sz="1400" dirty="0" smtClean="0"/>
              <a:t> </a:t>
            </a:r>
            <a:r>
              <a:rPr lang="en-CA" sz="1600" dirty="0" smtClean="0"/>
              <a:t>relationships </a:t>
            </a:r>
            <a:r>
              <a:rPr lang="en-CA" sz="1600" dirty="0"/>
              <a:t>and responsibilities</a:t>
            </a:r>
          </a:p>
          <a:p>
            <a:pPr marL="274320" lvl="1" indent="0">
              <a:buNone/>
            </a:pPr>
            <a:endParaRPr lang="en-CA" sz="1600" dirty="0" smtClean="0"/>
          </a:p>
        </p:txBody>
      </p:sp>
      <p:pic>
        <p:nvPicPr>
          <p:cNvPr id="4" name="image00.jpg" descr="C:\Users\parastoo.emami\Dropbox\Latexjoojoo\digrams\Chapter2-phas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5"/>
          <a:stretch/>
        </p:blipFill>
        <p:spPr>
          <a:xfrm>
            <a:off x="4240678" y="988655"/>
            <a:ext cx="5011842" cy="5608697"/>
          </a:xfrm>
          <a:prstGeom prst="rect">
            <a:avLst/>
          </a:prstGeom>
          <a:ln/>
        </p:spPr>
      </p:pic>
      <p:sp>
        <p:nvSpPr>
          <p:cNvPr id="6" name="Rounded Rectangle 5"/>
          <p:cNvSpPr/>
          <p:nvPr/>
        </p:nvSpPr>
        <p:spPr>
          <a:xfrm>
            <a:off x="251520" y="6493986"/>
            <a:ext cx="8496944" cy="3193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400" dirty="0" smtClean="0"/>
              <a:t>Alberta Environment, 2010</a:t>
            </a:r>
            <a:r>
              <a:rPr lang="en-CA" sz="1400" dirty="0"/>
              <a:t>, </a:t>
            </a:r>
            <a:r>
              <a:rPr lang="en-CA" sz="1400" dirty="0" smtClean="0"/>
              <a:t>Lavelle, 2012, </a:t>
            </a:r>
            <a:r>
              <a:rPr lang="en-CA" sz="1400" dirty="0"/>
              <a:t>de </a:t>
            </a:r>
            <a:r>
              <a:rPr lang="en-CA" sz="1400" dirty="0"/>
              <a:t>Loë</a:t>
            </a:r>
            <a:r>
              <a:rPr lang="en-CA" sz="1400" dirty="0"/>
              <a:t>, </a:t>
            </a:r>
            <a:r>
              <a:rPr lang="en-CA" sz="1400" dirty="0" smtClean="0"/>
              <a:t>2009</a:t>
            </a:r>
            <a:endParaRPr lang="en-CA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9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28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906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Research objectives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196752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 smtClean="0"/>
              <a:t> The </a:t>
            </a:r>
            <a:r>
              <a:rPr lang="en-CA" sz="2000" b="1" dirty="0" smtClean="0"/>
              <a:t>broad goal: </a:t>
            </a:r>
            <a:r>
              <a:rPr lang="en-CA" sz="1800" dirty="0" smtClean="0"/>
              <a:t>social justice </a:t>
            </a:r>
            <a:r>
              <a:rPr lang="en-CA" sz="1800" dirty="0"/>
              <a:t>in water management and </a:t>
            </a:r>
            <a:r>
              <a:rPr lang="en-CA" sz="1800" dirty="0" smtClean="0"/>
              <a:t>planning</a:t>
            </a:r>
          </a:p>
          <a:p>
            <a:pPr marL="0" indent="0" algn="ctr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 smtClean="0"/>
              <a:t> </a:t>
            </a:r>
            <a:r>
              <a:rPr lang="en-CA" sz="2000" b="1" dirty="0"/>
              <a:t>R</a:t>
            </a:r>
            <a:r>
              <a:rPr lang="en-CA" sz="2000" b="1" dirty="0" smtClean="0"/>
              <a:t>esearch objectives</a:t>
            </a:r>
            <a:r>
              <a:rPr lang="en-CA" sz="2000" dirty="0" smtClean="0"/>
              <a:t>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CA" sz="1800" dirty="0" smtClean="0"/>
              <a:t>Develop a theoretical framework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CA" sz="1800" dirty="0" smtClean="0"/>
              <a:t>Evaluate procedural justice in Alberta regional plans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CA" sz="1800" dirty="0" smtClean="0"/>
              <a:t>Identify critical components of procedural justice</a:t>
            </a:r>
          </a:p>
          <a:p>
            <a:pPr marL="274320" lvl="1" indent="0">
              <a:buNone/>
            </a:pPr>
            <a:endParaRPr lang="en-CA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 smtClean="0"/>
              <a:t> </a:t>
            </a:r>
            <a:r>
              <a:rPr lang="en-CA" sz="2000" b="1" dirty="0" smtClean="0"/>
              <a:t>Research questions:</a:t>
            </a:r>
          </a:p>
          <a:p>
            <a:pPr marL="73152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CA" sz="1600" dirty="0" smtClean="0"/>
              <a:t>How did the public and stakeholders in Alberta perceive the fairness of the regional planning process?</a:t>
            </a:r>
          </a:p>
          <a:p>
            <a:pPr marL="731520" lvl="1" indent="-457200">
              <a:spcBef>
                <a:spcPts val="600"/>
              </a:spcBef>
              <a:buFont typeface="+mj-lt"/>
              <a:buAutoNum type="arabicPeriod"/>
            </a:pPr>
            <a:endParaRPr lang="en-CA" sz="1600" dirty="0" smtClean="0"/>
          </a:p>
          <a:p>
            <a:pPr marL="73152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CA" sz="1600" dirty="0" smtClean="0"/>
              <a:t>What are the critical components of procedural justice in Alberta’s regional planning process?</a:t>
            </a:r>
            <a:endParaRPr lang="en-CA" sz="1600" dirty="0"/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62" y="5661248"/>
            <a:ext cx="1048164" cy="103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792088" cy="1069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70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Literature review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40" y="1268760"/>
            <a:ext cx="8533456" cy="4580448"/>
          </a:xfrm>
        </p:spPr>
        <p:txBody>
          <a:bodyPr>
            <a:normAutofit/>
          </a:bodyPr>
          <a:lstStyle/>
          <a:p>
            <a:r>
              <a:rPr lang="en-CA" sz="1800" dirty="0"/>
              <a:t>The tensions and </a:t>
            </a:r>
            <a:r>
              <a:rPr lang="en-CA" sz="1800" dirty="0" smtClean="0"/>
              <a:t>challenges                     the way </a:t>
            </a:r>
            <a:r>
              <a:rPr lang="en-CA" sz="1800" dirty="0"/>
              <a:t>water is viewed and </a:t>
            </a:r>
            <a:r>
              <a:rPr lang="en-CA" sz="1800" dirty="0" smtClean="0"/>
              <a:t>manages</a:t>
            </a:r>
          </a:p>
          <a:p>
            <a:pPr marL="0" indent="0">
              <a:buNone/>
            </a:pPr>
            <a:endParaRPr lang="en-CA" sz="1900" dirty="0"/>
          </a:p>
          <a:p>
            <a:r>
              <a:rPr lang="en-CA" sz="1700" dirty="0" smtClean="0"/>
              <a:t>The effect of social</a:t>
            </a:r>
            <a:r>
              <a:rPr lang="en-CA" sz="1700" dirty="0"/>
              <a:t>, </a:t>
            </a:r>
            <a:r>
              <a:rPr lang="en-CA" sz="1700" dirty="0" smtClean="0"/>
              <a:t>economic, and </a:t>
            </a:r>
            <a:r>
              <a:rPr lang="en-CA" sz="1700" dirty="0"/>
              <a:t>environmental forces in the hydro-political </a:t>
            </a:r>
            <a:r>
              <a:rPr lang="en-CA" sz="1700" dirty="0" smtClean="0"/>
              <a:t>process:</a:t>
            </a:r>
          </a:p>
          <a:p>
            <a:pPr lvl="2"/>
            <a:endParaRPr lang="en-CA" sz="1900" dirty="0" smtClean="0"/>
          </a:p>
          <a:p>
            <a:pPr lvl="2"/>
            <a:endParaRPr lang="en-CA" sz="1900" dirty="0"/>
          </a:p>
          <a:p>
            <a:pPr lvl="2"/>
            <a:endParaRPr lang="en-CA" sz="1900" dirty="0" smtClean="0"/>
          </a:p>
          <a:p>
            <a:pPr lvl="2"/>
            <a:endParaRPr lang="en-CA" sz="1900" dirty="0"/>
          </a:p>
          <a:p>
            <a:pPr lvl="2"/>
            <a:endParaRPr lang="en-CA" sz="1900" dirty="0" smtClean="0"/>
          </a:p>
          <a:p>
            <a:pPr marL="274320" lvl="1" indent="0">
              <a:buNone/>
            </a:pPr>
            <a:endParaRPr lang="en-CA" sz="1800" dirty="0"/>
          </a:p>
          <a:p>
            <a:r>
              <a:rPr lang="en-CA" sz="1800" dirty="0" smtClean="0"/>
              <a:t>Challenges IWRM:</a:t>
            </a:r>
          </a:p>
          <a:p>
            <a:pPr marL="274320" lvl="1" indent="0">
              <a:buNone/>
            </a:pPr>
            <a:r>
              <a:rPr lang="en-CA" sz="1600" dirty="0" smtClean="0"/>
              <a:t> complex </a:t>
            </a:r>
            <a:r>
              <a:rPr lang="en-CA" sz="1600" dirty="0"/>
              <a:t>issue of decision making and integrating various sectors </a:t>
            </a:r>
            <a:endParaRPr lang="en-CA" sz="1600" dirty="0" smtClean="0"/>
          </a:p>
          <a:p>
            <a:pPr marL="548640" lvl="2" indent="0">
              <a:buNone/>
            </a:pPr>
            <a:endParaRPr lang="en-CA" sz="1400" dirty="0"/>
          </a:p>
        </p:txBody>
      </p:sp>
      <p:sp>
        <p:nvSpPr>
          <p:cNvPr id="4" name="Right Arrow 3"/>
          <p:cNvSpPr/>
          <p:nvPr/>
        </p:nvSpPr>
        <p:spPr>
          <a:xfrm>
            <a:off x="3779912" y="1071278"/>
            <a:ext cx="1152128" cy="720080"/>
          </a:xfrm>
          <a:prstGeom prst="rightArrow">
            <a:avLst>
              <a:gd name="adj1" fmla="val 3742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change</a:t>
            </a:r>
          </a:p>
        </p:txBody>
      </p:sp>
      <p:sp>
        <p:nvSpPr>
          <p:cNvPr id="5" name="Down Arrow 4"/>
          <p:cNvSpPr/>
          <p:nvPr/>
        </p:nvSpPr>
        <p:spPr>
          <a:xfrm>
            <a:off x="3059832" y="5357335"/>
            <a:ext cx="2246869" cy="375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rise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75441" y="5733256"/>
            <a:ext cx="745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  probability </a:t>
            </a:r>
            <a:r>
              <a:rPr lang="en-CA" b="1" dirty="0" smtClean="0"/>
              <a:t>conflict and injustices </a:t>
            </a:r>
            <a:r>
              <a:rPr lang="en-CA" dirty="0" smtClean="0"/>
              <a:t>in water allocation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ounded Rectangle 8"/>
          <p:cNvSpPr/>
          <p:nvPr/>
        </p:nvSpPr>
        <p:spPr>
          <a:xfrm>
            <a:off x="675440" y="2636912"/>
            <a:ext cx="7784991" cy="18722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Integrated Water Resource Management (IWRM</a:t>
            </a:r>
            <a:r>
              <a:rPr lang="en-CA" b="1" dirty="0" smtClean="0"/>
              <a:t>):</a:t>
            </a:r>
          </a:p>
          <a:p>
            <a:pPr algn="ctr"/>
            <a:endParaRPr lang="en-CA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sz="1600" dirty="0"/>
              <a:t>Manages water and land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sz="1600" dirty="0"/>
              <a:t>maximizes economic and social welfare  in an equitable manner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 sz="1600" dirty="0"/>
              <a:t>e</a:t>
            </a:r>
            <a:r>
              <a:rPr lang="en-CA" sz="1600" dirty="0" smtClean="0"/>
              <a:t>ncourage multiple </a:t>
            </a:r>
            <a:r>
              <a:rPr lang="en-CA" sz="1600" dirty="0"/>
              <a:t>actors/agents </a:t>
            </a:r>
            <a:r>
              <a:rPr lang="en-CA" sz="1600" dirty="0" smtClean="0"/>
              <a:t>decision making process</a:t>
            </a:r>
            <a:r>
              <a:rPr lang="en-CA" dirty="0" smtClean="0"/>
              <a:t>             </a:t>
            </a:r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179512" y="6381790"/>
            <a:ext cx="8496944" cy="3193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400" dirty="0" smtClean="0"/>
              <a:t>Allan, 2005, GWP-TAC4</a:t>
            </a:r>
            <a:r>
              <a:rPr lang="en-CA" sz="1400" dirty="0"/>
              <a:t>, </a:t>
            </a:r>
            <a:r>
              <a:rPr lang="en-CA" sz="1400" dirty="0" smtClean="0"/>
              <a:t>2000,</a:t>
            </a:r>
            <a:r>
              <a:rPr lang="en-CA" sz="1400" dirty="0"/>
              <a:t> </a:t>
            </a:r>
            <a:r>
              <a:rPr lang="en-CA" sz="1400" dirty="0" smtClean="0"/>
              <a:t>Saravanan</a:t>
            </a:r>
            <a:r>
              <a:rPr lang="en-CA" sz="1400" dirty="0"/>
              <a:t>, et </a:t>
            </a:r>
            <a:r>
              <a:rPr lang="en-CA" sz="1400" dirty="0" smtClean="0"/>
              <a:t>al., 2009, </a:t>
            </a:r>
            <a:r>
              <a:rPr lang="en-CA" sz="1400" dirty="0"/>
              <a:t>Bogardi, 1994</a:t>
            </a:r>
          </a:p>
        </p:txBody>
      </p:sp>
    </p:spTree>
    <p:extLst>
      <p:ext uri="{BB962C8B-B14F-4D97-AF65-F5344CB8AC3E}">
        <p14:creationId xmlns:p14="http://schemas.microsoft.com/office/powerpoint/2010/main" val="9063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Literature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6166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CA" sz="2000" dirty="0"/>
              <a:t>I</a:t>
            </a:r>
            <a:r>
              <a:rPr lang="en-CA" sz="2000" dirty="0" smtClean="0"/>
              <a:t>ssues </a:t>
            </a:r>
            <a:r>
              <a:rPr lang="en-CA" sz="2000" dirty="0"/>
              <a:t>of justice </a:t>
            </a:r>
            <a:r>
              <a:rPr lang="en-CA" sz="1600" dirty="0"/>
              <a:t>:</a:t>
            </a:r>
            <a:endParaRPr lang="en-CA" sz="1600" dirty="0" smtClean="0"/>
          </a:p>
          <a:p>
            <a:pPr lvl="1">
              <a:spcBef>
                <a:spcPts val="0"/>
              </a:spcBef>
            </a:pPr>
            <a:r>
              <a:rPr lang="en-CA" sz="1800" dirty="0" smtClean="0"/>
              <a:t>resources are not equally distributed between groups, or</a:t>
            </a:r>
          </a:p>
          <a:p>
            <a:pPr lvl="1">
              <a:spcBef>
                <a:spcPts val="0"/>
              </a:spcBef>
            </a:pPr>
            <a:r>
              <a:rPr lang="en-CA" sz="1800" dirty="0" smtClean="0"/>
              <a:t>resources </a:t>
            </a:r>
            <a:r>
              <a:rPr lang="en-CA" sz="1800" dirty="0"/>
              <a:t>are (or are perceived to be) in short </a:t>
            </a:r>
            <a:r>
              <a:rPr lang="en-CA" sz="1800" dirty="0" smtClean="0"/>
              <a:t>supply</a:t>
            </a:r>
          </a:p>
          <a:p>
            <a:pPr lvl="1">
              <a:spcBef>
                <a:spcPts val="0"/>
              </a:spcBef>
            </a:pPr>
            <a:endParaRPr lang="en-CA" sz="1800" dirty="0"/>
          </a:p>
          <a:p>
            <a:pPr marL="274320" lvl="1" indent="0">
              <a:spcBef>
                <a:spcPts val="0"/>
              </a:spcBef>
              <a:buNone/>
            </a:pPr>
            <a:endParaRPr lang="en-CA" sz="1800" dirty="0" smtClean="0"/>
          </a:p>
          <a:p>
            <a:pPr marL="285750" indent="-285750"/>
            <a:r>
              <a:rPr lang="en-CA" sz="2000" dirty="0"/>
              <a:t>Social justice: </a:t>
            </a:r>
          </a:p>
          <a:p>
            <a:pPr marL="548640" lvl="3"/>
            <a:r>
              <a:rPr lang="en-CA" sz="1800" dirty="0"/>
              <a:t>a </a:t>
            </a:r>
            <a:r>
              <a:rPr lang="en-CA" sz="1800" b="1" dirty="0"/>
              <a:t>fair and equal </a:t>
            </a:r>
            <a:r>
              <a:rPr lang="en-CA" sz="1800" dirty="0"/>
              <a:t>society in which each individual matters, their </a:t>
            </a:r>
            <a:r>
              <a:rPr lang="en-CA" sz="1800" b="1" dirty="0"/>
              <a:t>rights are recognized </a:t>
            </a:r>
            <a:r>
              <a:rPr lang="en-CA" sz="1800" dirty="0"/>
              <a:t>and </a:t>
            </a:r>
            <a:r>
              <a:rPr lang="en-CA" sz="1800" b="1" dirty="0"/>
              <a:t>protected </a:t>
            </a:r>
            <a:r>
              <a:rPr lang="en-CA" sz="1800" dirty="0"/>
              <a:t>when decisions are made</a:t>
            </a:r>
          </a:p>
          <a:p>
            <a:pPr marL="0" indent="0" algn="ctr">
              <a:buNone/>
            </a:pPr>
            <a:endParaRPr lang="en-CA" dirty="0"/>
          </a:p>
          <a:p>
            <a:pPr lvl="1">
              <a:spcBef>
                <a:spcPts val="0"/>
              </a:spcBef>
            </a:pPr>
            <a:endParaRPr lang="en-CA" sz="1800" dirty="0" smtClean="0"/>
          </a:p>
          <a:p>
            <a:pPr marL="274320" lvl="1" indent="0">
              <a:spcBef>
                <a:spcPts val="0"/>
              </a:spcBef>
              <a:buNone/>
            </a:pPr>
            <a:endParaRPr lang="en-CA" sz="1800" dirty="0" smtClean="0"/>
          </a:p>
          <a:p>
            <a:pPr marL="274320" lvl="1" indent="0">
              <a:spcBef>
                <a:spcPts val="0"/>
              </a:spcBef>
              <a:buNone/>
            </a:pPr>
            <a:endParaRPr lang="en-CA" sz="1800" dirty="0"/>
          </a:p>
          <a:p>
            <a:pPr lvl="2">
              <a:spcBef>
                <a:spcPts val="0"/>
              </a:spcBef>
            </a:pPr>
            <a:endParaRPr lang="en-CA" sz="1900" dirty="0" smtClean="0"/>
          </a:p>
          <a:p>
            <a:pPr lvl="1"/>
            <a:endParaRPr lang="en-CA" dirty="0"/>
          </a:p>
          <a:p>
            <a:pPr marL="274320" lvl="1" indent="0">
              <a:buNone/>
            </a:pPr>
            <a:endParaRPr lang="en-CA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1205216" y="2276872"/>
            <a:ext cx="6480720" cy="3101297"/>
            <a:chOff x="1475656" y="2271919"/>
            <a:chExt cx="6480720" cy="3101297"/>
          </a:xfrm>
        </p:grpSpPr>
        <p:grpSp>
          <p:nvGrpSpPr>
            <p:cNvPr id="11" name="Group 10"/>
            <p:cNvGrpSpPr/>
            <p:nvPr/>
          </p:nvGrpSpPr>
          <p:grpSpPr>
            <a:xfrm>
              <a:off x="1619672" y="2924944"/>
              <a:ext cx="5982780" cy="2448272"/>
              <a:chOff x="611560" y="2636912"/>
              <a:chExt cx="6120680" cy="2664296"/>
            </a:xfrm>
          </p:grpSpPr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3192654564"/>
                  </p:ext>
                </p:extLst>
              </p:nvPr>
            </p:nvGraphicFramePr>
            <p:xfrm>
              <a:off x="611560" y="2636912"/>
              <a:ext cx="3888432" cy="26642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73511299"/>
                  </p:ext>
                </p:extLst>
              </p:nvPr>
            </p:nvGraphicFramePr>
            <p:xfrm>
              <a:off x="2843808" y="2636912"/>
              <a:ext cx="3888432" cy="26642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p:grpSp>
        <p:grpSp>
          <p:nvGrpSpPr>
            <p:cNvPr id="24" name="Group 23"/>
            <p:cNvGrpSpPr/>
            <p:nvPr/>
          </p:nvGrpSpPr>
          <p:grpSpPr>
            <a:xfrm>
              <a:off x="1475656" y="2271919"/>
              <a:ext cx="6480720" cy="539726"/>
              <a:chOff x="1173153" y="2475488"/>
              <a:chExt cx="6866737" cy="61173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5345276" y="2475488"/>
                <a:ext cx="2694614" cy="59432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CA" dirty="0" smtClean="0"/>
                  <a:t>Various perspectives </a:t>
                </a:r>
                <a:endParaRPr lang="en-CA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173153" y="2492896"/>
                <a:ext cx="2399119" cy="594326"/>
                <a:chOff x="8438" y="1856421"/>
                <a:chExt cx="1613147" cy="806573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8438" y="1856421"/>
                  <a:ext cx="1613147" cy="806573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Rounded Rectangle 4"/>
                <p:cNvSpPr/>
                <p:nvPr/>
              </p:nvSpPr>
              <p:spPr>
                <a:xfrm>
                  <a:off x="32062" y="1880045"/>
                  <a:ext cx="1565899" cy="75932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CA" dirty="0" smtClean="0"/>
                    <a:t>School of thoughts </a:t>
                  </a:r>
                  <a:endParaRPr lang="en-CA" sz="1800" kern="1200" dirty="0"/>
                </a:p>
              </p:txBody>
            </p:sp>
          </p:grpSp>
        </p:grpSp>
      </p:grpSp>
      <p:sp>
        <p:nvSpPr>
          <p:cNvPr id="25" name="Rounded Rectangle 24"/>
          <p:cNvSpPr/>
          <p:nvPr/>
        </p:nvSpPr>
        <p:spPr>
          <a:xfrm>
            <a:off x="0" y="6453336"/>
            <a:ext cx="8892480" cy="3859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400" dirty="0" smtClean="0"/>
              <a:t> Wenz,1988</a:t>
            </a:r>
            <a:r>
              <a:rPr lang="en-CA" sz="1400" dirty="0"/>
              <a:t>, </a:t>
            </a:r>
            <a:r>
              <a:rPr lang="en-CA" sz="1400" dirty="0" smtClean="0"/>
              <a:t>Nozick,1974, </a:t>
            </a:r>
            <a:r>
              <a:rPr lang="en-CA" sz="1400" dirty="0" smtClean="0"/>
              <a:t>Rawl</a:t>
            </a:r>
            <a:r>
              <a:rPr lang="en-CA" sz="1400" dirty="0" smtClean="0"/>
              <a:t>, 1999</a:t>
            </a:r>
            <a:r>
              <a:rPr lang="en-CA" sz="1400" dirty="0"/>
              <a:t>, </a:t>
            </a:r>
            <a:r>
              <a:rPr lang="en-CA" sz="1400" dirty="0" smtClean="0"/>
              <a:t>Patrick, 2012, </a:t>
            </a:r>
            <a:r>
              <a:rPr lang="en-CA" sz="1400" dirty="0"/>
              <a:t>Clayton, </a:t>
            </a:r>
            <a:r>
              <a:rPr lang="en-CA" sz="1400" dirty="0" smtClean="0"/>
              <a:t>2000,</a:t>
            </a:r>
            <a:r>
              <a:rPr lang="en-CA" sz="1400" dirty="0"/>
              <a:t> Lundy, </a:t>
            </a:r>
            <a:r>
              <a:rPr lang="en-CA" sz="1400" dirty="0" smtClean="0"/>
              <a:t>2011,  </a:t>
            </a:r>
            <a:r>
              <a:rPr lang="en-CA" sz="1400" dirty="0" smtClean="0"/>
              <a:t>Hamowy</a:t>
            </a:r>
            <a:r>
              <a:rPr lang="en-CA" sz="1400" dirty="0" smtClean="0"/>
              <a:t>, 2004</a:t>
            </a:r>
            <a:endParaRPr lang="en-CA" sz="14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30776" y="4158952"/>
            <a:ext cx="8229600" cy="458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CA" dirty="0" smtClean="0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998925387"/>
              </p:ext>
            </p:extLst>
          </p:nvPr>
        </p:nvGraphicFramePr>
        <p:xfrm>
          <a:off x="1475656" y="4005064"/>
          <a:ext cx="561662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681676" cy="9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51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Graphic spid="2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6930</TotalTime>
  <Words>2230</Words>
  <Application>Microsoft Office PowerPoint</Application>
  <PresentationFormat>On-screen Show (4:3)</PresentationFormat>
  <Paragraphs>467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EVALUATING PROCEDURAL JUSTICE IN REGIONAL PLANNING PROCESS: LESSONS FROM ALBERTA’S REGIONAL PLANS</vt:lpstr>
      <vt:lpstr>Index </vt:lpstr>
      <vt:lpstr>Introduction</vt:lpstr>
      <vt:lpstr>Background </vt:lpstr>
      <vt:lpstr>Background</vt:lpstr>
      <vt:lpstr>Background</vt:lpstr>
      <vt:lpstr>Research objectives </vt:lpstr>
      <vt:lpstr>Literature review </vt:lpstr>
      <vt:lpstr>Literature review </vt:lpstr>
      <vt:lpstr>Literature review</vt:lpstr>
      <vt:lpstr>Methodology </vt:lpstr>
      <vt:lpstr>Methodology </vt:lpstr>
      <vt:lpstr>Methodology </vt:lpstr>
      <vt:lpstr>Procedural justice components </vt:lpstr>
      <vt:lpstr>Procedural justice components</vt:lpstr>
      <vt:lpstr>Procedural justice components</vt:lpstr>
      <vt:lpstr>Procedural  justice components</vt:lpstr>
      <vt:lpstr>Procedural justice model </vt:lpstr>
      <vt:lpstr>Conclusion - implementation  </vt:lpstr>
      <vt:lpstr>Conclusion - contribution</vt:lpstr>
      <vt:lpstr>Conclusion - reflection </vt:lpstr>
      <vt:lpstr>PowerPoint Presentation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Parastoo Emami</dc:creator>
  <cp:lastModifiedBy>Parastoo Emami</cp:lastModifiedBy>
  <cp:revision>159</cp:revision>
  <dcterms:created xsi:type="dcterms:W3CDTF">2014-11-05T15:34:51Z</dcterms:created>
  <dcterms:modified xsi:type="dcterms:W3CDTF">2014-11-28T00:48:00Z</dcterms:modified>
</cp:coreProperties>
</file>