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rts/chart2.xml" ContentType="application/vnd.openxmlformats-officedocument.drawingml.chart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3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0" r:id="rId13"/>
    <p:sldId id="267" r:id="rId14"/>
    <p:sldId id="282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3" r:id="rId25"/>
    <p:sldId id="277" r:id="rId26"/>
    <p:sldId id="284" r:id="rId27"/>
    <p:sldId id="278" r:id="rId28"/>
    <p:sldId id="27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8" autoAdjust="0"/>
    <p:restoredTop sz="94660"/>
  </p:normalViewPr>
  <p:slideViewPr>
    <p:cSldViewPr>
      <p:cViewPr>
        <p:scale>
          <a:sx n="100" d="100"/>
          <a:sy n="100" d="100"/>
        </p:scale>
        <p:origin x="-26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CA" dirty="0"/>
              <a:t>Result of </a:t>
            </a:r>
            <a:r>
              <a:rPr lang="en-CA" dirty="0" smtClean="0"/>
              <a:t>Content </a:t>
            </a:r>
            <a:r>
              <a:rPr lang="en-CA" dirty="0"/>
              <a:t>Analysis :First Theme 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In-depth interview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Consistency</c:v>
                </c:pt>
                <c:pt idx="1">
                  <c:v>Transparency </c:v>
                </c:pt>
                <c:pt idx="2">
                  <c:v>Accuracy of infomration </c:v>
                </c:pt>
                <c:pt idx="3">
                  <c:v>Ease of opration </c:v>
                </c:pt>
                <c:pt idx="4">
                  <c:v>Suppression of bias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62</c:v>
                </c:pt>
                <c:pt idx="1">
                  <c:v>56</c:v>
                </c:pt>
                <c:pt idx="2">
                  <c:v>100</c:v>
                </c:pt>
                <c:pt idx="3">
                  <c:v>100</c:v>
                </c:pt>
                <c:pt idx="4">
                  <c:v>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Public web blog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Consistency</c:v>
                </c:pt>
                <c:pt idx="1">
                  <c:v>Transparency </c:v>
                </c:pt>
                <c:pt idx="2">
                  <c:v>Accuracy of infomration </c:v>
                </c:pt>
                <c:pt idx="3">
                  <c:v>Ease of opration </c:v>
                </c:pt>
                <c:pt idx="4">
                  <c:v>Suppression of bias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54</c:v>
                </c:pt>
                <c:pt idx="1">
                  <c:v>10</c:v>
                </c:pt>
                <c:pt idx="2">
                  <c:v>79</c:v>
                </c:pt>
                <c:pt idx="3">
                  <c:v>85</c:v>
                </c:pt>
                <c:pt idx="4">
                  <c:v>78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Government documents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Consistency</c:v>
                </c:pt>
                <c:pt idx="1">
                  <c:v>Transparency </c:v>
                </c:pt>
                <c:pt idx="2">
                  <c:v>Accuracy of infomration </c:v>
                </c:pt>
                <c:pt idx="3">
                  <c:v>Ease of opration </c:v>
                </c:pt>
                <c:pt idx="4">
                  <c:v>Suppression of bias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64</c:v>
                </c:pt>
                <c:pt idx="1">
                  <c:v>16</c:v>
                </c:pt>
                <c:pt idx="2">
                  <c:v>86</c:v>
                </c:pt>
                <c:pt idx="3">
                  <c:v>70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63326976"/>
        <c:axId val="160804224"/>
        <c:axId val="0"/>
      </c:bar3DChart>
      <c:catAx>
        <c:axId val="163326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0804224"/>
        <c:crosses val="autoZero"/>
        <c:auto val="1"/>
        <c:lblAlgn val="ctr"/>
        <c:lblOffset val="100"/>
        <c:noMultiLvlLbl val="0"/>
      </c:catAx>
      <c:valAx>
        <c:axId val="1608042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 dirty="0"/>
                  <a:t>Percentage o f coverage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1633269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CA" dirty="0"/>
              <a:t>Result of </a:t>
            </a:r>
            <a:r>
              <a:rPr lang="en-CA" dirty="0" smtClean="0"/>
              <a:t>Content </a:t>
            </a:r>
            <a:r>
              <a:rPr lang="en-CA" dirty="0"/>
              <a:t>Analysis :Second theme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In-depth interview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CEMS</c:v>
                </c:pt>
                <c:pt idx="1">
                  <c:v>IRM</c:v>
                </c:pt>
                <c:pt idx="2">
                  <c:v>Clarification of Regional Vision and Objectives</c:v>
                </c:pt>
                <c:pt idx="3">
                  <c:v>Clarification of Current Definition of Public Participation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</c:v>
                </c:pt>
                <c:pt idx="1">
                  <c:v>62</c:v>
                </c:pt>
                <c:pt idx="2">
                  <c:v>50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Public web blog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CEMS</c:v>
                </c:pt>
                <c:pt idx="1">
                  <c:v>IRM</c:v>
                </c:pt>
                <c:pt idx="2">
                  <c:v>Clarification of Regional Vision and Objectives</c:v>
                </c:pt>
                <c:pt idx="3">
                  <c:v>Clarification of Current Definition of Public Participation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41</c:v>
                </c:pt>
                <c:pt idx="1">
                  <c:v>40</c:v>
                </c:pt>
                <c:pt idx="2">
                  <c:v>43</c:v>
                </c:pt>
                <c:pt idx="3">
                  <c:v>67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Government documents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CEMS</c:v>
                </c:pt>
                <c:pt idx="1">
                  <c:v>IRM</c:v>
                </c:pt>
                <c:pt idx="2">
                  <c:v>Clarification of Regional Vision and Objectives</c:v>
                </c:pt>
                <c:pt idx="3">
                  <c:v>Clarification of Current Definition of Public Participation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75</c:v>
                </c:pt>
                <c:pt idx="1">
                  <c:v>75</c:v>
                </c:pt>
                <c:pt idx="2">
                  <c:v>86</c:v>
                </c:pt>
                <c:pt idx="3">
                  <c:v>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64955136"/>
        <c:axId val="18966208"/>
        <c:axId val="0"/>
      </c:bar3DChart>
      <c:catAx>
        <c:axId val="164955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8966208"/>
        <c:crosses val="autoZero"/>
        <c:auto val="1"/>
        <c:lblAlgn val="ctr"/>
        <c:lblOffset val="100"/>
        <c:noMultiLvlLbl val="0"/>
      </c:catAx>
      <c:valAx>
        <c:axId val="189662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 dirty="0"/>
                  <a:t>Percentage o f coverage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1649551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F10A3-2139-46D2-BF78-34D9BFA1B7C8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C0FBAB8D-E7A3-42F4-B01E-5D2CCEE28B95}">
      <dgm:prSet phldrT="[Text]" custT="1"/>
      <dgm:spPr/>
      <dgm:t>
        <a:bodyPr/>
        <a:lstStyle/>
        <a:p>
          <a:r>
            <a:rPr lang="en-CA" sz="1900" dirty="0" smtClean="0"/>
            <a:t>The world’s largest reserve of unconventional fossil fuel </a:t>
          </a:r>
          <a:r>
            <a:rPr lang="en-CA" sz="1400" dirty="0" smtClean="0"/>
            <a:t>(Schmidt,2014)</a:t>
          </a:r>
          <a:endParaRPr lang="en-CA" sz="1400" dirty="0"/>
        </a:p>
      </dgm:t>
    </dgm:pt>
    <dgm:pt modelId="{B699E8E6-AAA3-4D86-82C9-A04694CFCF2D}" type="parTrans" cxnId="{E9130EDE-A1BB-4917-B45D-8D93724AD71D}">
      <dgm:prSet/>
      <dgm:spPr/>
      <dgm:t>
        <a:bodyPr/>
        <a:lstStyle/>
        <a:p>
          <a:endParaRPr lang="en-CA"/>
        </a:p>
      </dgm:t>
    </dgm:pt>
    <dgm:pt modelId="{26C231BB-D385-43D7-A9F7-3235834E3BA7}" type="sibTrans" cxnId="{E9130EDE-A1BB-4917-B45D-8D93724AD71D}">
      <dgm:prSet/>
      <dgm:spPr/>
      <dgm:t>
        <a:bodyPr/>
        <a:lstStyle/>
        <a:p>
          <a:endParaRPr lang="en-CA"/>
        </a:p>
      </dgm:t>
    </dgm:pt>
    <dgm:pt modelId="{9DF6917D-05E5-427A-9FE2-57C22CCB9CD7}">
      <dgm:prSet phldrT="[Text]" custT="1"/>
      <dgm:spPr/>
      <dgm:t>
        <a:bodyPr/>
        <a:lstStyle/>
        <a:p>
          <a:r>
            <a:rPr lang="en-CA" sz="1900" dirty="0" smtClean="0"/>
            <a:t>One of the largest agricultural land in Canada</a:t>
          </a:r>
          <a:endParaRPr lang="en-CA" sz="1600" dirty="0"/>
        </a:p>
      </dgm:t>
    </dgm:pt>
    <dgm:pt modelId="{F3C857C0-3C9E-4307-A7AE-11572B28735B}" type="parTrans" cxnId="{9DAAD64D-E8C8-4FDA-A8BA-3B4E376E40E6}">
      <dgm:prSet/>
      <dgm:spPr/>
      <dgm:t>
        <a:bodyPr/>
        <a:lstStyle/>
        <a:p>
          <a:endParaRPr lang="en-CA"/>
        </a:p>
      </dgm:t>
    </dgm:pt>
    <dgm:pt modelId="{251BADD5-EE1E-47D0-BF68-D5D493C7B091}" type="sibTrans" cxnId="{9DAAD64D-E8C8-4FDA-A8BA-3B4E376E40E6}">
      <dgm:prSet/>
      <dgm:spPr/>
      <dgm:t>
        <a:bodyPr/>
        <a:lstStyle/>
        <a:p>
          <a:endParaRPr lang="en-CA"/>
        </a:p>
      </dgm:t>
    </dgm:pt>
    <dgm:pt modelId="{A21F67B0-811A-4A34-845A-EDFCEAF071F3}">
      <dgm:prSet phldrT="[Text]" custT="1"/>
      <dgm:spPr/>
      <dgm:t>
        <a:bodyPr/>
        <a:lstStyle/>
        <a:p>
          <a:r>
            <a:rPr lang="en-CA" sz="1900" dirty="0" smtClean="0"/>
            <a:t>The fastest population growth in Canada </a:t>
          </a:r>
          <a:r>
            <a:rPr lang="en-CA" sz="1600" dirty="0" smtClean="0"/>
            <a:t>(Sunder,2010)</a:t>
          </a:r>
        </a:p>
        <a:p>
          <a:endParaRPr lang="en-CA" sz="1900" dirty="0"/>
        </a:p>
      </dgm:t>
    </dgm:pt>
    <dgm:pt modelId="{C05AEB1D-1B8F-4AB2-864B-E66069DF72C4}" type="parTrans" cxnId="{6CEB5D58-568C-455E-9DA8-C11CCC700026}">
      <dgm:prSet/>
      <dgm:spPr/>
      <dgm:t>
        <a:bodyPr/>
        <a:lstStyle/>
        <a:p>
          <a:endParaRPr lang="en-CA"/>
        </a:p>
      </dgm:t>
    </dgm:pt>
    <dgm:pt modelId="{46DBA8E1-5F8F-4007-881B-4410DE248FE8}" type="sibTrans" cxnId="{6CEB5D58-568C-455E-9DA8-C11CCC700026}">
      <dgm:prSet/>
      <dgm:spPr/>
      <dgm:t>
        <a:bodyPr/>
        <a:lstStyle/>
        <a:p>
          <a:endParaRPr lang="en-CA"/>
        </a:p>
      </dgm:t>
    </dgm:pt>
    <dgm:pt modelId="{2EBD6550-4E10-4EA1-AA38-166C3A9022DC}" type="pres">
      <dgm:prSet presAssocID="{858F10A3-2139-46D2-BF78-34D9BFA1B7C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B7D150BA-9ABE-428E-948F-7DC6874090A5}" type="pres">
      <dgm:prSet presAssocID="{C0FBAB8D-E7A3-42F4-B01E-5D2CCEE28B95}" presName="composite" presStyleCnt="0"/>
      <dgm:spPr/>
    </dgm:pt>
    <dgm:pt modelId="{ECE59F5E-1776-4B5E-A85D-8EE353935C8E}" type="pres">
      <dgm:prSet presAssocID="{C0FBAB8D-E7A3-42F4-B01E-5D2CCEE28B95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4BEFCC8-AE67-4DB1-A6DF-AEB3BB859475}" type="pres">
      <dgm:prSet presAssocID="{C0FBAB8D-E7A3-42F4-B01E-5D2CCEE28B95}" presName="rect2" presStyleLbl="fgImgPlace1" presStyleIdx="0" presStyleCnt="3" custScaleX="12113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</dgm:spPr>
    </dgm:pt>
    <dgm:pt modelId="{37603120-0D1E-48BF-9B55-27E1D90CC4EB}" type="pres">
      <dgm:prSet presAssocID="{26C231BB-D385-43D7-A9F7-3235834E3BA7}" presName="sibTrans" presStyleCnt="0"/>
      <dgm:spPr/>
    </dgm:pt>
    <dgm:pt modelId="{A885E529-4FAF-407B-9975-E9D9A66EB453}" type="pres">
      <dgm:prSet presAssocID="{9DF6917D-05E5-427A-9FE2-57C22CCB9CD7}" presName="composite" presStyleCnt="0"/>
      <dgm:spPr/>
    </dgm:pt>
    <dgm:pt modelId="{A86CE786-1863-4FE1-B6DE-EA8114E21436}" type="pres">
      <dgm:prSet presAssocID="{9DF6917D-05E5-427A-9FE2-57C22CCB9CD7}" presName="rect1" presStyleLbl="trAlignAcc1" presStyleIdx="1" presStyleCnt="3" custLinFactNeighborX="13251" custLinFactNeighborY="-137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2FDD087-20F0-4EEF-B658-FCE2BF9AE9AA}" type="pres">
      <dgm:prSet presAssocID="{9DF6917D-05E5-427A-9FE2-57C22CCB9CD7}" presName="rect2" presStyleLbl="fgImgPlace1" presStyleIdx="1" presStyleCnt="3" custScaleX="11768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  <dgm:pt modelId="{48203128-676C-4633-87D1-A0BF70E474F9}" type="pres">
      <dgm:prSet presAssocID="{251BADD5-EE1E-47D0-BF68-D5D493C7B091}" presName="sibTrans" presStyleCnt="0"/>
      <dgm:spPr/>
    </dgm:pt>
    <dgm:pt modelId="{93F0BEE6-9770-49C8-8B4B-AFAC5484BE57}" type="pres">
      <dgm:prSet presAssocID="{A21F67B0-811A-4A34-845A-EDFCEAF071F3}" presName="composite" presStyleCnt="0"/>
      <dgm:spPr/>
    </dgm:pt>
    <dgm:pt modelId="{FF9BAE22-6C92-4E17-B905-87EBC52E6774}" type="pres">
      <dgm:prSet presAssocID="{A21F67B0-811A-4A34-845A-EDFCEAF071F3}" presName="rect1" presStyleLbl="trAlignAcc1" presStyleIdx="2" presStyleCnt="3" custLinFactNeighborX="18873" custLinFactNeighborY="-64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F6F2BE4-95CF-45C1-A913-D06141FD469F}" type="pres">
      <dgm:prSet presAssocID="{A21F67B0-811A-4A34-845A-EDFCEAF071F3}" presName="rect2" presStyleLbl="fgImgPlace1" presStyleIdx="2" presStyleCnt="3" custScaleX="15380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</dgm:ptLst>
  <dgm:cxnLst>
    <dgm:cxn modelId="{6CEB5D58-568C-455E-9DA8-C11CCC700026}" srcId="{858F10A3-2139-46D2-BF78-34D9BFA1B7C8}" destId="{A21F67B0-811A-4A34-845A-EDFCEAF071F3}" srcOrd="2" destOrd="0" parTransId="{C05AEB1D-1B8F-4AB2-864B-E66069DF72C4}" sibTransId="{46DBA8E1-5F8F-4007-881B-4410DE248FE8}"/>
    <dgm:cxn modelId="{41E3BCB0-E4A9-40C9-BE2C-42BCBCEAAA6F}" type="presOf" srcId="{A21F67B0-811A-4A34-845A-EDFCEAF071F3}" destId="{FF9BAE22-6C92-4E17-B905-87EBC52E6774}" srcOrd="0" destOrd="0" presId="urn:microsoft.com/office/officeart/2008/layout/PictureStrips"/>
    <dgm:cxn modelId="{E9130EDE-A1BB-4917-B45D-8D93724AD71D}" srcId="{858F10A3-2139-46D2-BF78-34D9BFA1B7C8}" destId="{C0FBAB8D-E7A3-42F4-B01E-5D2CCEE28B95}" srcOrd="0" destOrd="0" parTransId="{B699E8E6-AAA3-4D86-82C9-A04694CFCF2D}" sibTransId="{26C231BB-D385-43D7-A9F7-3235834E3BA7}"/>
    <dgm:cxn modelId="{9DAAD64D-E8C8-4FDA-A8BA-3B4E376E40E6}" srcId="{858F10A3-2139-46D2-BF78-34D9BFA1B7C8}" destId="{9DF6917D-05E5-427A-9FE2-57C22CCB9CD7}" srcOrd="1" destOrd="0" parTransId="{F3C857C0-3C9E-4307-A7AE-11572B28735B}" sibTransId="{251BADD5-EE1E-47D0-BF68-D5D493C7B091}"/>
    <dgm:cxn modelId="{4DFED5EF-AB52-46EA-A12A-57B341D4F36C}" type="presOf" srcId="{9DF6917D-05E5-427A-9FE2-57C22CCB9CD7}" destId="{A86CE786-1863-4FE1-B6DE-EA8114E21436}" srcOrd="0" destOrd="0" presId="urn:microsoft.com/office/officeart/2008/layout/PictureStrips"/>
    <dgm:cxn modelId="{DB01DBBD-205B-4C62-96B6-BC5C773849CA}" type="presOf" srcId="{C0FBAB8D-E7A3-42F4-B01E-5D2CCEE28B95}" destId="{ECE59F5E-1776-4B5E-A85D-8EE353935C8E}" srcOrd="0" destOrd="0" presId="urn:microsoft.com/office/officeart/2008/layout/PictureStrips"/>
    <dgm:cxn modelId="{68755D97-94AB-4AC3-8EA0-BC44BD5E46E2}" type="presOf" srcId="{858F10A3-2139-46D2-BF78-34D9BFA1B7C8}" destId="{2EBD6550-4E10-4EA1-AA38-166C3A9022DC}" srcOrd="0" destOrd="0" presId="urn:microsoft.com/office/officeart/2008/layout/PictureStrips"/>
    <dgm:cxn modelId="{365C2CAB-A682-436B-A692-6E26450F7B26}" type="presParOf" srcId="{2EBD6550-4E10-4EA1-AA38-166C3A9022DC}" destId="{B7D150BA-9ABE-428E-948F-7DC6874090A5}" srcOrd="0" destOrd="0" presId="urn:microsoft.com/office/officeart/2008/layout/PictureStrips"/>
    <dgm:cxn modelId="{C3A91F3D-8965-493E-9B51-67E03AAFD1F0}" type="presParOf" srcId="{B7D150BA-9ABE-428E-948F-7DC6874090A5}" destId="{ECE59F5E-1776-4B5E-A85D-8EE353935C8E}" srcOrd="0" destOrd="0" presId="urn:microsoft.com/office/officeart/2008/layout/PictureStrips"/>
    <dgm:cxn modelId="{B0345A06-FF97-40C5-B566-E8F4F4C8E45D}" type="presParOf" srcId="{B7D150BA-9ABE-428E-948F-7DC6874090A5}" destId="{14BEFCC8-AE67-4DB1-A6DF-AEB3BB859475}" srcOrd="1" destOrd="0" presId="urn:microsoft.com/office/officeart/2008/layout/PictureStrips"/>
    <dgm:cxn modelId="{78BF110B-ABA8-4279-84C9-B83EFB4C90BE}" type="presParOf" srcId="{2EBD6550-4E10-4EA1-AA38-166C3A9022DC}" destId="{37603120-0D1E-48BF-9B55-27E1D90CC4EB}" srcOrd="1" destOrd="0" presId="urn:microsoft.com/office/officeart/2008/layout/PictureStrips"/>
    <dgm:cxn modelId="{749575B8-C952-4BC1-89F7-840A80D488BD}" type="presParOf" srcId="{2EBD6550-4E10-4EA1-AA38-166C3A9022DC}" destId="{A885E529-4FAF-407B-9975-E9D9A66EB453}" srcOrd="2" destOrd="0" presId="urn:microsoft.com/office/officeart/2008/layout/PictureStrips"/>
    <dgm:cxn modelId="{B215D3B7-B75B-4C58-9702-FD2630A334F5}" type="presParOf" srcId="{A885E529-4FAF-407B-9975-E9D9A66EB453}" destId="{A86CE786-1863-4FE1-B6DE-EA8114E21436}" srcOrd="0" destOrd="0" presId="urn:microsoft.com/office/officeart/2008/layout/PictureStrips"/>
    <dgm:cxn modelId="{326F84E7-16A3-416E-A659-0A3AF4B2C27B}" type="presParOf" srcId="{A885E529-4FAF-407B-9975-E9D9A66EB453}" destId="{62FDD087-20F0-4EEF-B658-FCE2BF9AE9AA}" srcOrd="1" destOrd="0" presId="urn:microsoft.com/office/officeart/2008/layout/PictureStrips"/>
    <dgm:cxn modelId="{0910C89C-C18D-4DE1-A99F-4A938CD20BED}" type="presParOf" srcId="{2EBD6550-4E10-4EA1-AA38-166C3A9022DC}" destId="{48203128-676C-4633-87D1-A0BF70E474F9}" srcOrd="3" destOrd="0" presId="urn:microsoft.com/office/officeart/2008/layout/PictureStrips"/>
    <dgm:cxn modelId="{BE162BB2-75BF-4E54-820A-39F144AECCDB}" type="presParOf" srcId="{2EBD6550-4E10-4EA1-AA38-166C3A9022DC}" destId="{93F0BEE6-9770-49C8-8B4B-AFAC5484BE57}" srcOrd="4" destOrd="0" presId="urn:microsoft.com/office/officeart/2008/layout/PictureStrips"/>
    <dgm:cxn modelId="{7C2D7D48-C1D3-4A0A-9488-F7D214441ACB}" type="presParOf" srcId="{93F0BEE6-9770-49C8-8B4B-AFAC5484BE57}" destId="{FF9BAE22-6C92-4E17-B905-87EBC52E6774}" srcOrd="0" destOrd="0" presId="urn:microsoft.com/office/officeart/2008/layout/PictureStrips"/>
    <dgm:cxn modelId="{E25E7386-63DB-41EA-A352-A30B1CF2F223}" type="presParOf" srcId="{93F0BEE6-9770-49C8-8B4B-AFAC5484BE57}" destId="{8F6F2BE4-95CF-45C1-A913-D06141FD469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33705DE4-0372-452A-94DB-1EBE639411DA}">
      <dgm:prSet phldrT="[Text]"/>
      <dgm:spPr/>
      <dgm:t>
        <a:bodyPr/>
        <a:lstStyle/>
        <a:p>
          <a:r>
            <a:rPr lang="en-CA" dirty="0" smtClean="0"/>
            <a:t>Consistent </a:t>
          </a:r>
          <a:endParaRPr lang="en-CA" dirty="0"/>
        </a:p>
      </dgm:t>
    </dgm:pt>
    <dgm:pt modelId="{47ED1BF2-29FC-4980-8018-0D1394714F2B}" type="parTrans" cxnId="{9D00CD4C-16EC-4CCF-A24A-183C2BFE0825}">
      <dgm:prSet/>
      <dgm:spPr/>
      <dgm:t>
        <a:bodyPr/>
        <a:lstStyle/>
        <a:p>
          <a:endParaRPr lang="en-CA"/>
        </a:p>
      </dgm:t>
    </dgm:pt>
    <dgm:pt modelId="{D24482B0-8965-4A29-821B-82142D16488F}" type="sibTrans" cxnId="{9D00CD4C-16EC-4CCF-A24A-183C2BFE0825}">
      <dgm:prSet/>
      <dgm:spPr/>
      <dgm:t>
        <a:bodyPr/>
        <a:lstStyle/>
        <a:p>
          <a:endParaRPr lang="en-CA"/>
        </a:p>
      </dgm:t>
    </dgm:pt>
    <dgm:pt modelId="{17FA2F9B-68F7-40CF-AC24-70C251AC0049}">
      <dgm:prSet/>
      <dgm:spPr/>
      <dgm:t>
        <a:bodyPr/>
        <a:lstStyle/>
        <a:p>
          <a:r>
            <a:rPr lang="en-CA" dirty="0" smtClean="0"/>
            <a:t>Transparent </a:t>
          </a:r>
        </a:p>
      </dgm:t>
    </dgm:pt>
    <dgm:pt modelId="{4CC2AF29-3162-46C8-BC31-82C1FB20A321}" type="parTrans" cxnId="{12C31C25-62BB-48F2-845B-52BCEAB8B250}">
      <dgm:prSet/>
      <dgm:spPr/>
      <dgm:t>
        <a:bodyPr/>
        <a:lstStyle/>
        <a:p>
          <a:endParaRPr lang="en-CA"/>
        </a:p>
      </dgm:t>
    </dgm:pt>
    <dgm:pt modelId="{6A4C71FB-4169-401B-9A07-E233AB3EBB99}" type="sibTrans" cxnId="{12C31C25-62BB-48F2-845B-52BCEAB8B250}">
      <dgm:prSet/>
      <dgm:spPr/>
      <dgm:t>
        <a:bodyPr/>
        <a:lstStyle/>
        <a:p>
          <a:endParaRPr lang="en-CA"/>
        </a:p>
      </dgm:t>
    </dgm:pt>
    <dgm:pt modelId="{BFD5C2F8-DFFB-47CE-B6EE-9E5B2F220959}">
      <dgm:prSet/>
      <dgm:spPr/>
      <dgm:t>
        <a:bodyPr/>
        <a:lstStyle/>
        <a:p>
          <a:r>
            <a:rPr lang="en-CA" dirty="0" smtClean="0"/>
            <a:t>Used the accurate information</a:t>
          </a:r>
        </a:p>
      </dgm:t>
    </dgm:pt>
    <dgm:pt modelId="{EFF2B35B-B859-40ED-B503-04B5C4D812D6}" type="parTrans" cxnId="{C0FD4552-3227-48E4-8B3F-C4C1111697A7}">
      <dgm:prSet/>
      <dgm:spPr/>
      <dgm:t>
        <a:bodyPr/>
        <a:lstStyle/>
        <a:p>
          <a:endParaRPr lang="en-CA"/>
        </a:p>
      </dgm:t>
    </dgm:pt>
    <dgm:pt modelId="{DD7B1A34-B4F3-4994-909E-739AC8AD5D8F}" type="sibTrans" cxnId="{C0FD4552-3227-48E4-8B3F-C4C1111697A7}">
      <dgm:prSet/>
      <dgm:spPr/>
      <dgm:t>
        <a:bodyPr/>
        <a:lstStyle/>
        <a:p>
          <a:endParaRPr lang="en-CA"/>
        </a:p>
      </dgm:t>
    </dgm:pt>
    <dgm:pt modelId="{FB2921C6-1958-48F6-989F-8D0BCFBE8C81}">
      <dgm:prSet/>
      <dgm:spPr/>
      <dgm:t>
        <a:bodyPr/>
        <a:lstStyle/>
        <a:p>
          <a:r>
            <a:rPr lang="en-CA" dirty="0" smtClean="0"/>
            <a:t>Easy to understand and easy to follow </a:t>
          </a:r>
        </a:p>
      </dgm:t>
    </dgm:pt>
    <dgm:pt modelId="{25ABD837-75D3-47C0-9E4E-C8882E4BAFBB}" type="parTrans" cxnId="{BD66A62F-5834-4D41-A0EC-8958BDD0A493}">
      <dgm:prSet/>
      <dgm:spPr/>
      <dgm:t>
        <a:bodyPr/>
        <a:lstStyle/>
        <a:p>
          <a:endParaRPr lang="en-CA"/>
        </a:p>
      </dgm:t>
    </dgm:pt>
    <dgm:pt modelId="{95FA2CE3-5E29-4415-9C3D-E318BCD3D9F4}" type="sibTrans" cxnId="{BD66A62F-5834-4D41-A0EC-8958BDD0A493}">
      <dgm:prSet/>
      <dgm:spPr/>
      <dgm:t>
        <a:bodyPr/>
        <a:lstStyle/>
        <a:p>
          <a:endParaRPr lang="en-CA"/>
        </a:p>
      </dgm:t>
    </dgm:pt>
    <dgm:pt modelId="{6FA950F0-DBF7-4B2B-97ED-7651E40B0215}">
      <dgm:prSet/>
      <dgm:spPr/>
      <dgm:t>
        <a:bodyPr/>
        <a:lstStyle/>
        <a:p>
          <a:r>
            <a:rPr lang="en-CA" dirty="0" smtClean="0"/>
            <a:t>Suppress the bias and personal influence </a:t>
          </a:r>
        </a:p>
      </dgm:t>
    </dgm:pt>
    <dgm:pt modelId="{5637DB58-EFE6-4836-AB13-4898DD8A6529}" type="parTrans" cxnId="{D315DA1F-70A9-4282-B3DE-C8144CA96C5C}">
      <dgm:prSet/>
      <dgm:spPr/>
      <dgm:t>
        <a:bodyPr/>
        <a:lstStyle/>
        <a:p>
          <a:endParaRPr lang="en-CA"/>
        </a:p>
      </dgm:t>
    </dgm:pt>
    <dgm:pt modelId="{4A0BE79F-2D99-4AC2-B7D9-E040EB48917F}" type="sibTrans" cxnId="{D315DA1F-70A9-4282-B3DE-C8144CA96C5C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5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5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5"/>
      <dgm:spPr/>
      <dgm:t>
        <a:bodyPr/>
        <a:lstStyle/>
        <a:p>
          <a:endParaRPr lang="en-US"/>
        </a:p>
      </dgm:t>
    </dgm:pt>
    <dgm:pt modelId="{F6C97F4A-D404-4178-B7C4-2896DAB5C4A1}" type="pres">
      <dgm:prSet presAssocID="{33705DE4-0372-452A-94DB-1EBE639411D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54F1234-CE6C-402D-A08B-8E65CBA155ED}" type="pres">
      <dgm:prSet presAssocID="{33705DE4-0372-452A-94DB-1EBE639411DA}" presName="accent_1" presStyleCnt="0"/>
      <dgm:spPr/>
      <dgm:t>
        <a:bodyPr/>
        <a:lstStyle/>
        <a:p>
          <a:endParaRPr lang="en-US"/>
        </a:p>
      </dgm:t>
    </dgm:pt>
    <dgm:pt modelId="{B04C5132-AA77-47FB-A891-614505AF9C0C}" type="pres">
      <dgm:prSet presAssocID="{33705DE4-0372-452A-94DB-1EBE639411DA}" presName="accentRepeatNode" presStyleLbl="solidFgAcc1" presStyleIdx="0" presStyleCnt="5"/>
      <dgm:spPr/>
      <dgm:t>
        <a:bodyPr/>
        <a:lstStyle/>
        <a:p>
          <a:endParaRPr lang="en-US"/>
        </a:p>
      </dgm:t>
    </dgm:pt>
    <dgm:pt modelId="{3C280A2A-BA3E-4B71-9C4F-736378C4A926}" type="pres">
      <dgm:prSet presAssocID="{17FA2F9B-68F7-40CF-AC24-70C251AC004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80B3EEE-F706-4C94-B29B-E89B576FC270}" type="pres">
      <dgm:prSet presAssocID="{17FA2F9B-68F7-40CF-AC24-70C251AC0049}" presName="accent_2" presStyleCnt="0"/>
      <dgm:spPr/>
      <dgm:t>
        <a:bodyPr/>
        <a:lstStyle/>
        <a:p>
          <a:endParaRPr lang="en-US"/>
        </a:p>
      </dgm:t>
    </dgm:pt>
    <dgm:pt modelId="{E673BDD0-686D-48B0-ACAE-22D849F173D7}" type="pres">
      <dgm:prSet presAssocID="{17FA2F9B-68F7-40CF-AC24-70C251AC0049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384F009A-FE63-4A17-A519-384AD5722473}" type="pres">
      <dgm:prSet presAssocID="{BFD5C2F8-DFFB-47CE-B6EE-9E5B2F22095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219FD1A-44F3-4567-968C-F5AED4E9EA01}" type="pres">
      <dgm:prSet presAssocID="{BFD5C2F8-DFFB-47CE-B6EE-9E5B2F220959}" presName="accent_3" presStyleCnt="0"/>
      <dgm:spPr/>
      <dgm:t>
        <a:bodyPr/>
        <a:lstStyle/>
        <a:p>
          <a:endParaRPr lang="en-US"/>
        </a:p>
      </dgm:t>
    </dgm:pt>
    <dgm:pt modelId="{B252629E-8EC7-4A62-AB6C-7ECE7877DAFC}" type="pres">
      <dgm:prSet presAssocID="{BFD5C2F8-DFFB-47CE-B6EE-9E5B2F220959}" presName="accentRepeatNode" presStyleLbl="solidFgAcc1" presStyleIdx="2" presStyleCnt="5"/>
      <dgm:spPr/>
      <dgm:t>
        <a:bodyPr/>
        <a:lstStyle/>
        <a:p>
          <a:endParaRPr lang="en-US"/>
        </a:p>
      </dgm:t>
    </dgm:pt>
    <dgm:pt modelId="{D3D62FA2-3A26-4A5D-ABE9-AE9A2548459E}" type="pres">
      <dgm:prSet presAssocID="{FB2921C6-1958-48F6-989F-8D0BCFBE8C81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7E7B50F-09A5-4B89-9490-B5E6F846996F}" type="pres">
      <dgm:prSet presAssocID="{FB2921C6-1958-48F6-989F-8D0BCFBE8C81}" presName="accent_4" presStyleCnt="0"/>
      <dgm:spPr/>
      <dgm:t>
        <a:bodyPr/>
        <a:lstStyle/>
        <a:p>
          <a:endParaRPr lang="en-US"/>
        </a:p>
      </dgm:t>
    </dgm:pt>
    <dgm:pt modelId="{10D769D3-2E8A-49C4-8500-B01E111CC35A}" type="pres">
      <dgm:prSet presAssocID="{FB2921C6-1958-48F6-989F-8D0BCFBE8C81}" presName="accentRepeatNode" presStyleLbl="solidFgAcc1" presStyleIdx="3" presStyleCnt="5"/>
      <dgm:spPr/>
      <dgm:t>
        <a:bodyPr/>
        <a:lstStyle/>
        <a:p>
          <a:endParaRPr lang="en-US"/>
        </a:p>
      </dgm:t>
    </dgm:pt>
    <dgm:pt modelId="{0C05BB5C-391E-4CBB-8E18-3757EBA8125B}" type="pres">
      <dgm:prSet presAssocID="{6FA950F0-DBF7-4B2B-97ED-7651E40B021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89E2038-6C8C-49EA-B831-881A23E97242}" type="pres">
      <dgm:prSet presAssocID="{6FA950F0-DBF7-4B2B-97ED-7651E40B0215}" presName="accent_5" presStyleCnt="0"/>
      <dgm:spPr/>
      <dgm:t>
        <a:bodyPr/>
        <a:lstStyle/>
        <a:p>
          <a:endParaRPr lang="en-US"/>
        </a:p>
      </dgm:t>
    </dgm:pt>
    <dgm:pt modelId="{18F55D51-2010-46B0-BD77-1D57CBE944BF}" type="pres">
      <dgm:prSet presAssocID="{6FA950F0-DBF7-4B2B-97ED-7651E40B0215}" presName="accentRepeatNode" presStyleLbl="solidFgAcc1" presStyleIdx="4" presStyleCnt="5"/>
      <dgm:spPr/>
      <dgm:t>
        <a:bodyPr/>
        <a:lstStyle/>
        <a:p>
          <a:endParaRPr lang="en-US"/>
        </a:p>
      </dgm:t>
    </dgm:pt>
  </dgm:ptLst>
  <dgm:cxnLst>
    <dgm:cxn modelId="{859AB9AD-3BF0-4F0C-86E2-FDB610E397AD}" type="presOf" srcId="{BFD5C2F8-DFFB-47CE-B6EE-9E5B2F220959}" destId="{384F009A-FE63-4A17-A519-384AD5722473}" srcOrd="0" destOrd="0" presId="urn:microsoft.com/office/officeart/2008/layout/VerticalCurvedList"/>
    <dgm:cxn modelId="{9D00CD4C-16EC-4CCF-A24A-183C2BFE0825}" srcId="{769CBF8A-2AFA-40C8-8A1F-8924867E7DDF}" destId="{33705DE4-0372-452A-94DB-1EBE639411DA}" srcOrd="0" destOrd="0" parTransId="{47ED1BF2-29FC-4980-8018-0D1394714F2B}" sibTransId="{D24482B0-8965-4A29-821B-82142D16488F}"/>
    <dgm:cxn modelId="{77411C1A-743A-4B9F-B7BE-F10EDF06057B}" type="presOf" srcId="{33705DE4-0372-452A-94DB-1EBE639411DA}" destId="{F6C97F4A-D404-4178-B7C4-2896DAB5C4A1}" srcOrd="0" destOrd="0" presId="urn:microsoft.com/office/officeart/2008/layout/VerticalCurvedList"/>
    <dgm:cxn modelId="{D315DA1F-70A9-4282-B3DE-C8144CA96C5C}" srcId="{769CBF8A-2AFA-40C8-8A1F-8924867E7DDF}" destId="{6FA950F0-DBF7-4B2B-97ED-7651E40B0215}" srcOrd="4" destOrd="0" parTransId="{5637DB58-EFE6-4836-AB13-4898DD8A6529}" sibTransId="{4A0BE79F-2D99-4AC2-B7D9-E040EB48917F}"/>
    <dgm:cxn modelId="{12C31C25-62BB-48F2-845B-52BCEAB8B250}" srcId="{769CBF8A-2AFA-40C8-8A1F-8924867E7DDF}" destId="{17FA2F9B-68F7-40CF-AC24-70C251AC0049}" srcOrd="1" destOrd="0" parTransId="{4CC2AF29-3162-46C8-BC31-82C1FB20A321}" sibTransId="{6A4C71FB-4169-401B-9A07-E233AB3EBB99}"/>
    <dgm:cxn modelId="{13C74F2E-87B6-410B-B910-5F7FFB1B0980}" type="presOf" srcId="{769CBF8A-2AFA-40C8-8A1F-8924867E7DDF}" destId="{BD887B59-E85D-4A53-885F-14AA8B5682E6}" srcOrd="0" destOrd="0" presId="urn:microsoft.com/office/officeart/2008/layout/VerticalCurvedList"/>
    <dgm:cxn modelId="{C0FD4552-3227-48E4-8B3F-C4C1111697A7}" srcId="{769CBF8A-2AFA-40C8-8A1F-8924867E7DDF}" destId="{BFD5C2F8-DFFB-47CE-B6EE-9E5B2F220959}" srcOrd="2" destOrd="0" parTransId="{EFF2B35B-B859-40ED-B503-04B5C4D812D6}" sibTransId="{DD7B1A34-B4F3-4994-909E-739AC8AD5D8F}"/>
    <dgm:cxn modelId="{AD5772A9-979A-466D-984B-941A56FC1CC6}" type="presOf" srcId="{17FA2F9B-68F7-40CF-AC24-70C251AC0049}" destId="{3C280A2A-BA3E-4B71-9C4F-736378C4A926}" srcOrd="0" destOrd="0" presId="urn:microsoft.com/office/officeart/2008/layout/VerticalCurvedList"/>
    <dgm:cxn modelId="{EFCD5BE4-BC1A-4D7F-830C-2CD30DCE79C2}" type="presOf" srcId="{6FA950F0-DBF7-4B2B-97ED-7651E40B0215}" destId="{0C05BB5C-391E-4CBB-8E18-3757EBA8125B}" srcOrd="0" destOrd="0" presId="urn:microsoft.com/office/officeart/2008/layout/VerticalCurvedList"/>
    <dgm:cxn modelId="{BD66A62F-5834-4D41-A0EC-8958BDD0A493}" srcId="{769CBF8A-2AFA-40C8-8A1F-8924867E7DDF}" destId="{FB2921C6-1958-48F6-989F-8D0BCFBE8C81}" srcOrd="3" destOrd="0" parTransId="{25ABD837-75D3-47C0-9E4E-C8882E4BAFBB}" sibTransId="{95FA2CE3-5E29-4415-9C3D-E318BCD3D9F4}"/>
    <dgm:cxn modelId="{C6C4C290-6BFC-494D-ABA3-0C11193448F7}" type="presOf" srcId="{FB2921C6-1958-48F6-989F-8D0BCFBE8C81}" destId="{D3D62FA2-3A26-4A5D-ABE9-AE9A2548459E}" srcOrd="0" destOrd="0" presId="urn:microsoft.com/office/officeart/2008/layout/VerticalCurvedList"/>
    <dgm:cxn modelId="{E9180D40-D9A1-461E-B280-1A92A4E28514}" type="presOf" srcId="{D24482B0-8965-4A29-821B-82142D16488F}" destId="{4E80B02F-170F-46C3-B156-03E1A438FF80}" srcOrd="0" destOrd="0" presId="urn:microsoft.com/office/officeart/2008/layout/VerticalCurvedList"/>
    <dgm:cxn modelId="{418FD67D-0FFA-4230-A70E-225106DF5868}" type="presParOf" srcId="{BD887B59-E85D-4A53-885F-14AA8B5682E6}" destId="{B2C9C5E0-70BB-4BE3-A31E-2CCFE632DFAB}" srcOrd="0" destOrd="0" presId="urn:microsoft.com/office/officeart/2008/layout/VerticalCurvedList"/>
    <dgm:cxn modelId="{7DE3FDAB-404A-42E8-9704-39EDEFE2CE7E}" type="presParOf" srcId="{B2C9C5E0-70BB-4BE3-A31E-2CCFE632DFAB}" destId="{51F7182F-D2E8-4373-AFF6-151899CC236E}" srcOrd="0" destOrd="0" presId="urn:microsoft.com/office/officeart/2008/layout/VerticalCurvedList"/>
    <dgm:cxn modelId="{E822D551-78F0-4506-95FF-4FFBBFF3B4D8}" type="presParOf" srcId="{51F7182F-D2E8-4373-AFF6-151899CC236E}" destId="{EC61232A-7E2C-437C-92DC-5D8060450FFA}" srcOrd="0" destOrd="0" presId="urn:microsoft.com/office/officeart/2008/layout/VerticalCurvedList"/>
    <dgm:cxn modelId="{D841A828-42E3-4A1D-8D3D-9DB5EEFCBE9F}" type="presParOf" srcId="{51F7182F-D2E8-4373-AFF6-151899CC236E}" destId="{4E80B02F-170F-46C3-B156-03E1A438FF80}" srcOrd="1" destOrd="0" presId="urn:microsoft.com/office/officeart/2008/layout/VerticalCurvedList"/>
    <dgm:cxn modelId="{BFEF07DA-2A66-4C08-BB3D-996B335E3867}" type="presParOf" srcId="{51F7182F-D2E8-4373-AFF6-151899CC236E}" destId="{194AB01A-6DB7-4A7B-A2D0-2D560A9DCAFC}" srcOrd="2" destOrd="0" presId="urn:microsoft.com/office/officeart/2008/layout/VerticalCurvedList"/>
    <dgm:cxn modelId="{510E1450-C683-4242-B8D4-188D6B7BED77}" type="presParOf" srcId="{51F7182F-D2E8-4373-AFF6-151899CC236E}" destId="{BED23F8E-5CE7-4E96-9F65-3E573281AAE4}" srcOrd="3" destOrd="0" presId="urn:microsoft.com/office/officeart/2008/layout/VerticalCurvedList"/>
    <dgm:cxn modelId="{7070AF3A-9D33-4952-96BC-0730F6153F4C}" type="presParOf" srcId="{B2C9C5E0-70BB-4BE3-A31E-2CCFE632DFAB}" destId="{F6C97F4A-D404-4178-B7C4-2896DAB5C4A1}" srcOrd="1" destOrd="0" presId="urn:microsoft.com/office/officeart/2008/layout/VerticalCurvedList"/>
    <dgm:cxn modelId="{8914A8AA-6091-428B-AC0D-824F7DBB1AD6}" type="presParOf" srcId="{B2C9C5E0-70BB-4BE3-A31E-2CCFE632DFAB}" destId="{A54F1234-CE6C-402D-A08B-8E65CBA155ED}" srcOrd="2" destOrd="0" presId="urn:microsoft.com/office/officeart/2008/layout/VerticalCurvedList"/>
    <dgm:cxn modelId="{428BC6F1-7FFF-4940-AF20-AAB5B73573D6}" type="presParOf" srcId="{A54F1234-CE6C-402D-A08B-8E65CBA155ED}" destId="{B04C5132-AA77-47FB-A891-614505AF9C0C}" srcOrd="0" destOrd="0" presId="urn:microsoft.com/office/officeart/2008/layout/VerticalCurvedList"/>
    <dgm:cxn modelId="{CB3EA350-585A-4C8D-B957-C7BDF2A586B1}" type="presParOf" srcId="{B2C9C5E0-70BB-4BE3-A31E-2CCFE632DFAB}" destId="{3C280A2A-BA3E-4B71-9C4F-736378C4A926}" srcOrd="3" destOrd="0" presId="urn:microsoft.com/office/officeart/2008/layout/VerticalCurvedList"/>
    <dgm:cxn modelId="{77859443-A9B0-43FC-A195-6656F1E9F832}" type="presParOf" srcId="{B2C9C5E0-70BB-4BE3-A31E-2CCFE632DFAB}" destId="{480B3EEE-F706-4C94-B29B-E89B576FC270}" srcOrd="4" destOrd="0" presId="urn:microsoft.com/office/officeart/2008/layout/VerticalCurvedList"/>
    <dgm:cxn modelId="{4AFBE1A7-BB9E-4748-9E12-A490FF2295D9}" type="presParOf" srcId="{480B3EEE-F706-4C94-B29B-E89B576FC270}" destId="{E673BDD0-686D-48B0-ACAE-22D849F173D7}" srcOrd="0" destOrd="0" presId="urn:microsoft.com/office/officeart/2008/layout/VerticalCurvedList"/>
    <dgm:cxn modelId="{DFD7EBF5-584D-4E8E-8169-FA244993AFB2}" type="presParOf" srcId="{B2C9C5E0-70BB-4BE3-A31E-2CCFE632DFAB}" destId="{384F009A-FE63-4A17-A519-384AD5722473}" srcOrd="5" destOrd="0" presId="urn:microsoft.com/office/officeart/2008/layout/VerticalCurvedList"/>
    <dgm:cxn modelId="{52D0C551-9CD0-4B6A-9ABF-E13F5B5F4818}" type="presParOf" srcId="{B2C9C5E0-70BB-4BE3-A31E-2CCFE632DFAB}" destId="{7219FD1A-44F3-4567-968C-F5AED4E9EA01}" srcOrd="6" destOrd="0" presId="urn:microsoft.com/office/officeart/2008/layout/VerticalCurvedList"/>
    <dgm:cxn modelId="{338CCDA6-6834-4AA4-A1D6-65E5779EB5FC}" type="presParOf" srcId="{7219FD1A-44F3-4567-968C-F5AED4E9EA01}" destId="{B252629E-8EC7-4A62-AB6C-7ECE7877DAFC}" srcOrd="0" destOrd="0" presId="urn:microsoft.com/office/officeart/2008/layout/VerticalCurvedList"/>
    <dgm:cxn modelId="{5982FBE3-7CDA-4D12-A551-AFFAA5789288}" type="presParOf" srcId="{B2C9C5E0-70BB-4BE3-A31E-2CCFE632DFAB}" destId="{D3D62FA2-3A26-4A5D-ABE9-AE9A2548459E}" srcOrd="7" destOrd="0" presId="urn:microsoft.com/office/officeart/2008/layout/VerticalCurvedList"/>
    <dgm:cxn modelId="{6DAA0106-3905-4EA7-AB88-FCE8A933B2FD}" type="presParOf" srcId="{B2C9C5E0-70BB-4BE3-A31E-2CCFE632DFAB}" destId="{07E7B50F-09A5-4B89-9490-B5E6F846996F}" srcOrd="8" destOrd="0" presId="urn:microsoft.com/office/officeart/2008/layout/VerticalCurvedList"/>
    <dgm:cxn modelId="{A863AA44-8D7F-41F7-B67B-24019FD62ECE}" type="presParOf" srcId="{07E7B50F-09A5-4B89-9490-B5E6F846996F}" destId="{10D769D3-2E8A-49C4-8500-B01E111CC35A}" srcOrd="0" destOrd="0" presId="urn:microsoft.com/office/officeart/2008/layout/VerticalCurvedList"/>
    <dgm:cxn modelId="{35044548-5F15-4081-988B-27B7D1767762}" type="presParOf" srcId="{B2C9C5E0-70BB-4BE3-A31E-2CCFE632DFAB}" destId="{0C05BB5C-391E-4CBB-8E18-3757EBA8125B}" srcOrd="9" destOrd="0" presId="urn:microsoft.com/office/officeart/2008/layout/VerticalCurvedList"/>
    <dgm:cxn modelId="{348B1755-E047-45D9-B277-150396FFF503}" type="presParOf" srcId="{B2C9C5E0-70BB-4BE3-A31E-2CCFE632DFAB}" destId="{289E2038-6C8C-49EA-B831-881A23E97242}" srcOrd="10" destOrd="0" presId="urn:microsoft.com/office/officeart/2008/layout/VerticalCurvedList"/>
    <dgm:cxn modelId="{90934E3A-F7EE-406A-B469-BF9E4FE9EFF2}" type="presParOf" srcId="{289E2038-6C8C-49EA-B831-881A23E97242}" destId="{18F55D51-2010-46B0-BD77-1D57CBE944B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33705DE4-0372-452A-94DB-1EBE639411DA}">
      <dgm:prSet phldrT="[Text]"/>
      <dgm:spPr/>
      <dgm:t>
        <a:bodyPr/>
        <a:lstStyle/>
        <a:p>
          <a:r>
            <a:rPr lang="en-US" dirty="0" smtClean="0"/>
            <a:t>Cumulative Effect Management System(CEMS)</a:t>
          </a:r>
          <a:endParaRPr lang="en-CA" dirty="0"/>
        </a:p>
      </dgm:t>
    </dgm:pt>
    <dgm:pt modelId="{47ED1BF2-29FC-4980-8018-0D1394714F2B}" type="parTrans" cxnId="{9D00CD4C-16EC-4CCF-A24A-183C2BFE0825}">
      <dgm:prSet/>
      <dgm:spPr/>
      <dgm:t>
        <a:bodyPr/>
        <a:lstStyle/>
        <a:p>
          <a:endParaRPr lang="en-CA"/>
        </a:p>
      </dgm:t>
    </dgm:pt>
    <dgm:pt modelId="{D24482B0-8965-4A29-821B-82142D16488F}" type="sibTrans" cxnId="{9D00CD4C-16EC-4CCF-A24A-183C2BFE0825}">
      <dgm:prSet/>
      <dgm:spPr/>
      <dgm:t>
        <a:bodyPr/>
        <a:lstStyle/>
        <a:p>
          <a:endParaRPr lang="en-CA"/>
        </a:p>
      </dgm:t>
    </dgm:pt>
    <dgm:pt modelId="{3DA77641-A5F5-41ED-87A5-D108ED5450B3}">
      <dgm:prSet/>
      <dgm:spPr/>
      <dgm:t>
        <a:bodyPr/>
        <a:lstStyle/>
        <a:p>
          <a:r>
            <a:rPr lang="en-US" dirty="0" smtClean="0"/>
            <a:t>Integrated Resource Management(IRM)</a:t>
          </a:r>
        </a:p>
      </dgm:t>
    </dgm:pt>
    <dgm:pt modelId="{773A143C-5CE0-4532-91F5-A3ACC9F4E621}" type="parTrans" cxnId="{90B24791-C9FC-4B8F-82BB-02DFAE5E3726}">
      <dgm:prSet/>
      <dgm:spPr/>
      <dgm:t>
        <a:bodyPr/>
        <a:lstStyle/>
        <a:p>
          <a:endParaRPr lang="en-CA"/>
        </a:p>
      </dgm:t>
    </dgm:pt>
    <dgm:pt modelId="{3653264E-32F8-4F3B-9F1D-F4B77078F0F6}" type="sibTrans" cxnId="{90B24791-C9FC-4B8F-82BB-02DFAE5E3726}">
      <dgm:prSet/>
      <dgm:spPr/>
      <dgm:t>
        <a:bodyPr/>
        <a:lstStyle/>
        <a:p>
          <a:endParaRPr lang="en-CA"/>
        </a:p>
      </dgm:t>
    </dgm:pt>
    <dgm:pt modelId="{D2BA9CAE-E9A0-46B0-BA41-8C092CBE4FA8}">
      <dgm:prSet/>
      <dgm:spPr/>
      <dgm:t>
        <a:bodyPr/>
        <a:lstStyle/>
        <a:p>
          <a:r>
            <a:rPr lang="en-US" dirty="0" smtClean="0"/>
            <a:t>Clarification of the current regional vision and objective </a:t>
          </a:r>
        </a:p>
      </dgm:t>
    </dgm:pt>
    <dgm:pt modelId="{B43E3BA7-04A7-4C82-90AE-FDBEE28489BD}" type="parTrans" cxnId="{3C5B7423-0CA7-496D-9960-1962E6C217DB}">
      <dgm:prSet/>
      <dgm:spPr/>
      <dgm:t>
        <a:bodyPr/>
        <a:lstStyle/>
        <a:p>
          <a:endParaRPr lang="en-CA"/>
        </a:p>
      </dgm:t>
    </dgm:pt>
    <dgm:pt modelId="{B8E1153E-E9BC-45A8-96A9-0687B23AA681}" type="sibTrans" cxnId="{3C5B7423-0CA7-496D-9960-1962E6C217DB}">
      <dgm:prSet/>
      <dgm:spPr/>
      <dgm:t>
        <a:bodyPr/>
        <a:lstStyle/>
        <a:p>
          <a:endParaRPr lang="en-CA"/>
        </a:p>
      </dgm:t>
    </dgm:pt>
    <dgm:pt modelId="{6A0D00EB-F1BB-4FB3-8653-D646248E1574}">
      <dgm:prSet/>
      <dgm:spPr/>
      <dgm:t>
        <a:bodyPr/>
        <a:lstStyle/>
        <a:p>
          <a:r>
            <a:rPr lang="en-US" dirty="0" smtClean="0"/>
            <a:t>Clarification of  the current definition public participation and consultation</a:t>
          </a:r>
          <a:r>
            <a:rPr lang="en-CA" dirty="0" smtClean="0"/>
            <a:t> </a:t>
          </a:r>
          <a:endParaRPr lang="en-US" dirty="0" smtClean="0"/>
        </a:p>
      </dgm:t>
    </dgm:pt>
    <dgm:pt modelId="{85E009B7-9ED9-4774-B744-BE8C57ABFD7A}" type="parTrans" cxnId="{B64BDEBD-12AE-4BD9-AE5A-0152A04F4352}">
      <dgm:prSet/>
      <dgm:spPr/>
      <dgm:t>
        <a:bodyPr/>
        <a:lstStyle/>
        <a:p>
          <a:endParaRPr lang="en-CA"/>
        </a:p>
      </dgm:t>
    </dgm:pt>
    <dgm:pt modelId="{92B7DBFB-3C9D-4B78-B243-5457F90B9593}" type="sibTrans" cxnId="{B64BDEBD-12AE-4BD9-AE5A-0152A04F4352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4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4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4"/>
      <dgm:spPr/>
      <dgm:t>
        <a:bodyPr/>
        <a:lstStyle/>
        <a:p>
          <a:endParaRPr lang="en-US"/>
        </a:p>
      </dgm:t>
    </dgm:pt>
    <dgm:pt modelId="{F6C97F4A-D404-4178-B7C4-2896DAB5C4A1}" type="pres">
      <dgm:prSet presAssocID="{33705DE4-0372-452A-94DB-1EBE639411D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54F1234-CE6C-402D-A08B-8E65CBA155ED}" type="pres">
      <dgm:prSet presAssocID="{33705DE4-0372-452A-94DB-1EBE639411DA}" presName="accent_1" presStyleCnt="0"/>
      <dgm:spPr/>
      <dgm:t>
        <a:bodyPr/>
        <a:lstStyle/>
        <a:p>
          <a:endParaRPr lang="en-US"/>
        </a:p>
      </dgm:t>
    </dgm:pt>
    <dgm:pt modelId="{B04C5132-AA77-47FB-A891-614505AF9C0C}" type="pres">
      <dgm:prSet presAssocID="{33705DE4-0372-452A-94DB-1EBE639411DA}" presName="accentRepeatNode" presStyleLbl="solidFgAcc1" presStyleIdx="0" presStyleCnt="4"/>
      <dgm:spPr/>
      <dgm:t>
        <a:bodyPr/>
        <a:lstStyle/>
        <a:p>
          <a:endParaRPr lang="en-US"/>
        </a:p>
      </dgm:t>
    </dgm:pt>
    <dgm:pt modelId="{E892FE85-9344-4F2A-B2DA-4A95D3C0F4AA}" type="pres">
      <dgm:prSet presAssocID="{3DA77641-A5F5-41ED-87A5-D108ED5450B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7E2EAF8-AF3F-47D3-83D8-B753F5CBC87D}" type="pres">
      <dgm:prSet presAssocID="{3DA77641-A5F5-41ED-87A5-D108ED5450B3}" presName="accent_2" presStyleCnt="0"/>
      <dgm:spPr/>
      <dgm:t>
        <a:bodyPr/>
        <a:lstStyle/>
        <a:p>
          <a:endParaRPr lang="en-US"/>
        </a:p>
      </dgm:t>
    </dgm:pt>
    <dgm:pt modelId="{130A8376-0F28-494A-BB5A-5B5D0A670DFA}" type="pres">
      <dgm:prSet presAssocID="{3DA77641-A5F5-41ED-87A5-D108ED5450B3}" presName="accentRepeatNode" presStyleLbl="solidFgAcc1" presStyleIdx="1" presStyleCnt="4"/>
      <dgm:spPr/>
      <dgm:t>
        <a:bodyPr/>
        <a:lstStyle/>
        <a:p>
          <a:endParaRPr lang="en-US"/>
        </a:p>
      </dgm:t>
    </dgm:pt>
    <dgm:pt modelId="{486ACDCD-CE98-4E03-A6F2-4467B3429AD2}" type="pres">
      <dgm:prSet presAssocID="{D2BA9CAE-E9A0-46B0-BA41-8C092CBE4FA8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1F02380-D03E-4BD9-939F-B308CD76EB47}" type="pres">
      <dgm:prSet presAssocID="{D2BA9CAE-E9A0-46B0-BA41-8C092CBE4FA8}" presName="accent_3" presStyleCnt="0"/>
      <dgm:spPr/>
      <dgm:t>
        <a:bodyPr/>
        <a:lstStyle/>
        <a:p>
          <a:endParaRPr lang="en-US"/>
        </a:p>
      </dgm:t>
    </dgm:pt>
    <dgm:pt modelId="{9F471365-C7D6-4B51-9444-83D265B08E6B}" type="pres">
      <dgm:prSet presAssocID="{D2BA9CAE-E9A0-46B0-BA41-8C092CBE4FA8}" presName="accentRepeatNode" presStyleLbl="solidFgAcc1" presStyleIdx="2" presStyleCnt="4"/>
      <dgm:spPr/>
      <dgm:t>
        <a:bodyPr/>
        <a:lstStyle/>
        <a:p>
          <a:endParaRPr lang="en-US"/>
        </a:p>
      </dgm:t>
    </dgm:pt>
    <dgm:pt modelId="{3F732790-6AC3-4F12-BDB4-F347BEBC2A76}" type="pres">
      <dgm:prSet presAssocID="{6A0D00EB-F1BB-4FB3-8653-D646248E157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FDF40C7-A544-4244-8329-F60C85E393C2}" type="pres">
      <dgm:prSet presAssocID="{6A0D00EB-F1BB-4FB3-8653-D646248E1574}" presName="accent_4" presStyleCnt="0"/>
      <dgm:spPr/>
      <dgm:t>
        <a:bodyPr/>
        <a:lstStyle/>
        <a:p>
          <a:endParaRPr lang="en-US"/>
        </a:p>
      </dgm:t>
    </dgm:pt>
    <dgm:pt modelId="{0F544947-B734-4A0D-943C-E8B8D0A2589E}" type="pres">
      <dgm:prSet presAssocID="{6A0D00EB-F1BB-4FB3-8653-D646248E1574}" presName="accentRepeatNode" presStyleLbl="solidFgAcc1" presStyleIdx="3" presStyleCnt="4"/>
      <dgm:spPr/>
      <dgm:t>
        <a:bodyPr/>
        <a:lstStyle/>
        <a:p>
          <a:endParaRPr lang="en-US"/>
        </a:p>
      </dgm:t>
    </dgm:pt>
  </dgm:ptLst>
  <dgm:cxnLst>
    <dgm:cxn modelId="{9D00CD4C-16EC-4CCF-A24A-183C2BFE0825}" srcId="{769CBF8A-2AFA-40C8-8A1F-8924867E7DDF}" destId="{33705DE4-0372-452A-94DB-1EBE639411DA}" srcOrd="0" destOrd="0" parTransId="{47ED1BF2-29FC-4980-8018-0D1394714F2B}" sibTransId="{D24482B0-8965-4A29-821B-82142D16488F}"/>
    <dgm:cxn modelId="{BF73DA84-1DBF-4A28-B21A-AEF36F69ACC3}" type="presOf" srcId="{3DA77641-A5F5-41ED-87A5-D108ED5450B3}" destId="{E892FE85-9344-4F2A-B2DA-4A95D3C0F4AA}" srcOrd="0" destOrd="0" presId="urn:microsoft.com/office/officeart/2008/layout/VerticalCurvedList"/>
    <dgm:cxn modelId="{B64BDEBD-12AE-4BD9-AE5A-0152A04F4352}" srcId="{769CBF8A-2AFA-40C8-8A1F-8924867E7DDF}" destId="{6A0D00EB-F1BB-4FB3-8653-D646248E1574}" srcOrd="3" destOrd="0" parTransId="{85E009B7-9ED9-4774-B744-BE8C57ABFD7A}" sibTransId="{92B7DBFB-3C9D-4B78-B243-5457F90B9593}"/>
    <dgm:cxn modelId="{CCFD14D5-7A6A-4622-BF93-44F2DD8691B9}" type="presOf" srcId="{D24482B0-8965-4A29-821B-82142D16488F}" destId="{4E80B02F-170F-46C3-B156-03E1A438FF80}" srcOrd="0" destOrd="0" presId="urn:microsoft.com/office/officeart/2008/layout/VerticalCurvedList"/>
    <dgm:cxn modelId="{DE6CBEF5-745C-4FBF-8B96-81C976F73F35}" type="presOf" srcId="{D2BA9CAE-E9A0-46B0-BA41-8C092CBE4FA8}" destId="{486ACDCD-CE98-4E03-A6F2-4467B3429AD2}" srcOrd="0" destOrd="0" presId="urn:microsoft.com/office/officeart/2008/layout/VerticalCurvedList"/>
    <dgm:cxn modelId="{3C5B7423-0CA7-496D-9960-1962E6C217DB}" srcId="{769CBF8A-2AFA-40C8-8A1F-8924867E7DDF}" destId="{D2BA9CAE-E9A0-46B0-BA41-8C092CBE4FA8}" srcOrd="2" destOrd="0" parTransId="{B43E3BA7-04A7-4C82-90AE-FDBEE28489BD}" sibTransId="{B8E1153E-E9BC-45A8-96A9-0687B23AA681}"/>
    <dgm:cxn modelId="{C6C0C9DA-0A44-44FD-955A-E4075014AF8E}" type="presOf" srcId="{6A0D00EB-F1BB-4FB3-8653-D646248E1574}" destId="{3F732790-6AC3-4F12-BDB4-F347BEBC2A76}" srcOrd="0" destOrd="0" presId="urn:microsoft.com/office/officeart/2008/layout/VerticalCurvedList"/>
    <dgm:cxn modelId="{90B24791-C9FC-4B8F-82BB-02DFAE5E3726}" srcId="{769CBF8A-2AFA-40C8-8A1F-8924867E7DDF}" destId="{3DA77641-A5F5-41ED-87A5-D108ED5450B3}" srcOrd="1" destOrd="0" parTransId="{773A143C-5CE0-4532-91F5-A3ACC9F4E621}" sibTransId="{3653264E-32F8-4F3B-9F1D-F4B77078F0F6}"/>
    <dgm:cxn modelId="{583E849B-6B69-40EE-A99A-C44887EC2F7E}" type="presOf" srcId="{33705DE4-0372-452A-94DB-1EBE639411DA}" destId="{F6C97F4A-D404-4178-B7C4-2896DAB5C4A1}" srcOrd="0" destOrd="0" presId="urn:microsoft.com/office/officeart/2008/layout/VerticalCurvedList"/>
    <dgm:cxn modelId="{F6D6AA1F-A6F3-4F4B-8D4C-F678467212DA}" type="presOf" srcId="{769CBF8A-2AFA-40C8-8A1F-8924867E7DDF}" destId="{BD887B59-E85D-4A53-885F-14AA8B5682E6}" srcOrd="0" destOrd="0" presId="urn:microsoft.com/office/officeart/2008/layout/VerticalCurvedList"/>
    <dgm:cxn modelId="{C7E3DB15-BEB5-400B-814E-E2E788FF382B}" type="presParOf" srcId="{BD887B59-E85D-4A53-885F-14AA8B5682E6}" destId="{B2C9C5E0-70BB-4BE3-A31E-2CCFE632DFAB}" srcOrd="0" destOrd="0" presId="urn:microsoft.com/office/officeart/2008/layout/VerticalCurvedList"/>
    <dgm:cxn modelId="{32C05E19-D1EB-4F13-BD63-72A86F30E7AC}" type="presParOf" srcId="{B2C9C5E0-70BB-4BE3-A31E-2CCFE632DFAB}" destId="{51F7182F-D2E8-4373-AFF6-151899CC236E}" srcOrd="0" destOrd="0" presId="urn:microsoft.com/office/officeart/2008/layout/VerticalCurvedList"/>
    <dgm:cxn modelId="{D03B411A-C4C3-47E9-A503-6B3C8355EE92}" type="presParOf" srcId="{51F7182F-D2E8-4373-AFF6-151899CC236E}" destId="{EC61232A-7E2C-437C-92DC-5D8060450FFA}" srcOrd="0" destOrd="0" presId="urn:microsoft.com/office/officeart/2008/layout/VerticalCurvedList"/>
    <dgm:cxn modelId="{EBAB12FB-2B37-4814-A19B-75574495C0F8}" type="presParOf" srcId="{51F7182F-D2E8-4373-AFF6-151899CC236E}" destId="{4E80B02F-170F-46C3-B156-03E1A438FF80}" srcOrd="1" destOrd="0" presId="urn:microsoft.com/office/officeart/2008/layout/VerticalCurvedList"/>
    <dgm:cxn modelId="{98D03FBB-5CC2-4821-9C33-67E45457798D}" type="presParOf" srcId="{51F7182F-D2E8-4373-AFF6-151899CC236E}" destId="{194AB01A-6DB7-4A7B-A2D0-2D560A9DCAFC}" srcOrd="2" destOrd="0" presId="urn:microsoft.com/office/officeart/2008/layout/VerticalCurvedList"/>
    <dgm:cxn modelId="{B911DE8C-3229-4DB6-9972-BDF8396EED92}" type="presParOf" srcId="{51F7182F-D2E8-4373-AFF6-151899CC236E}" destId="{BED23F8E-5CE7-4E96-9F65-3E573281AAE4}" srcOrd="3" destOrd="0" presId="urn:microsoft.com/office/officeart/2008/layout/VerticalCurvedList"/>
    <dgm:cxn modelId="{6D6918F3-90E4-43F6-867E-3840CD218929}" type="presParOf" srcId="{B2C9C5E0-70BB-4BE3-A31E-2CCFE632DFAB}" destId="{F6C97F4A-D404-4178-B7C4-2896DAB5C4A1}" srcOrd="1" destOrd="0" presId="urn:microsoft.com/office/officeart/2008/layout/VerticalCurvedList"/>
    <dgm:cxn modelId="{C1CD0D0D-F21B-475F-84F3-50CD1D3B7246}" type="presParOf" srcId="{B2C9C5E0-70BB-4BE3-A31E-2CCFE632DFAB}" destId="{A54F1234-CE6C-402D-A08B-8E65CBA155ED}" srcOrd="2" destOrd="0" presId="urn:microsoft.com/office/officeart/2008/layout/VerticalCurvedList"/>
    <dgm:cxn modelId="{2135DF98-555F-4860-A663-B5E41CB6076F}" type="presParOf" srcId="{A54F1234-CE6C-402D-A08B-8E65CBA155ED}" destId="{B04C5132-AA77-47FB-A891-614505AF9C0C}" srcOrd="0" destOrd="0" presId="urn:microsoft.com/office/officeart/2008/layout/VerticalCurvedList"/>
    <dgm:cxn modelId="{C84AEFCB-9CFA-4547-8C64-DF996FD97630}" type="presParOf" srcId="{B2C9C5E0-70BB-4BE3-A31E-2CCFE632DFAB}" destId="{E892FE85-9344-4F2A-B2DA-4A95D3C0F4AA}" srcOrd="3" destOrd="0" presId="urn:microsoft.com/office/officeart/2008/layout/VerticalCurvedList"/>
    <dgm:cxn modelId="{55AA0440-B600-47AB-9F88-995128F4CAE5}" type="presParOf" srcId="{B2C9C5E0-70BB-4BE3-A31E-2CCFE632DFAB}" destId="{47E2EAF8-AF3F-47D3-83D8-B753F5CBC87D}" srcOrd="4" destOrd="0" presId="urn:microsoft.com/office/officeart/2008/layout/VerticalCurvedList"/>
    <dgm:cxn modelId="{6A37E7BA-9E67-4A0F-B0CD-3F95CFB03A53}" type="presParOf" srcId="{47E2EAF8-AF3F-47D3-83D8-B753F5CBC87D}" destId="{130A8376-0F28-494A-BB5A-5B5D0A670DFA}" srcOrd="0" destOrd="0" presId="urn:microsoft.com/office/officeart/2008/layout/VerticalCurvedList"/>
    <dgm:cxn modelId="{100C50CE-7221-4008-9D9C-9881A05A8010}" type="presParOf" srcId="{B2C9C5E0-70BB-4BE3-A31E-2CCFE632DFAB}" destId="{486ACDCD-CE98-4E03-A6F2-4467B3429AD2}" srcOrd="5" destOrd="0" presId="urn:microsoft.com/office/officeart/2008/layout/VerticalCurvedList"/>
    <dgm:cxn modelId="{95395064-C8FA-40EE-90AC-425B66A2248E}" type="presParOf" srcId="{B2C9C5E0-70BB-4BE3-A31E-2CCFE632DFAB}" destId="{51F02380-D03E-4BD9-939F-B308CD76EB47}" srcOrd="6" destOrd="0" presId="urn:microsoft.com/office/officeart/2008/layout/VerticalCurvedList"/>
    <dgm:cxn modelId="{CFEC7812-E515-4792-84C2-1B3C00800AA4}" type="presParOf" srcId="{51F02380-D03E-4BD9-939F-B308CD76EB47}" destId="{9F471365-C7D6-4B51-9444-83D265B08E6B}" srcOrd="0" destOrd="0" presId="urn:microsoft.com/office/officeart/2008/layout/VerticalCurvedList"/>
    <dgm:cxn modelId="{F96C5F79-1EE1-468C-A4C6-CB9B7488B471}" type="presParOf" srcId="{B2C9C5E0-70BB-4BE3-A31E-2CCFE632DFAB}" destId="{3F732790-6AC3-4F12-BDB4-F347BEBC2A76}" srcOrd="7" destOrd="0" presId="urn:microsoft.com/office/officeart/2008/layout/VerticalCurvedList"/>
    <dgm:cxn modelId="{96641051-352E-4B7D-8C16-3BA3386CE4F7}" type="presParOf" srcId="{B2C9C5E0-70BB-4BE3-A31E-2CCFE632DFAB}" destId="{5FDF40C7-A544-4244-8329-F60C85E393C2}" srcOrd="8" destOrd="0" presId="urn:microsoft.com/office/officeart/2008/layout/VerticalCurvedList"/>
    <dgm:cxn modelId="{E11A4293-DF77-4CB0-A6B6-66C5E52F6BF2}" type="presParOf" srcId="{5FDF40C7-A544-4244-8329-F60C85E393C2}" destId="{0F544947-B734-4A0D-943C-E8B8D0A258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2119BB15-E83E-4F4F-BCCB-486FB7B1BF48}">
      <dgm:prSet/>
      <dgm:spPr/>
      <dgm:t>
        <a:bodyPr/>
        <a:lstStyle/>
        <a:p>
          <a:r>
            <a:rPr lang="en-CA" dirty="0" smtClean="0"/>
            <a:t>Unbiased selection of Regional Advisory council (RAC)*</a:t>
          </a:r>
        </a:p>
      </dgm:t>
    </dgm:pt>
    <dgm:pt modelId="{6E1B3E82-E022-428F-8431-08629397E977}" type="parTrans" cxnId="{F289BB86-ED8B-457B-B5D9-FB4FB720577B}">
      <dgm:prSet/>
      <dgm:spPr/>
      <dgm:t>
        <a:bodyPr/>
        <a:lstStyle/>
        <a:p>
          <a:endParaRPr lang="en-CA"/>
        </a:p>
      </dgm:t>
    </dgm:pt>
    <dgm:pt modelId="{61E29762-1550-4E0E-8D90-FE5A6989062D}" type="sibTrans" cxnId="{F289BB86-ED8B-457B-B5D9-FB4FB720577B}">
      <dgm:prSet/>
      <dgm:spPr/>
      <dgm:t>
        <a:bodyPr/>
        <a:lstStyle/>
        <a:p>
          <a:endParaRPr lang="en-CA"/>
        </a:p>
      </dgm:t>
    </dgm:pt>
    <dgm:pt modelId="{87902052-02CA-4540-B48E-130DC535BFC1}">
      <dgm:prSet/>
      <dgm:spPr/>
      <dgm:t>
        <a:bodyPr/>
        <a:lstStyle/>
        <a:p>
          <a:r>
            <a:rPr lang="en-CA" dirty="0" smtClean="0"/>
            <a:t>Clarifying RAC’s responsibilities </a:t>
          </a:r>
        </a:p>
      </dgm:t>
    </dgm:pt>
    <dgm:pt modelId="{CE992A5E-CC3A-4C54-8011-F5B5CBA52E91}" type="parTrans" cxnId="{35ED470D-28D4-4D6C-BA8C-32A484DCCE2E}">
      <dgm:prSet/>
      <dgm:spPr/>
      <dgm:t>
        <a:bodyPr/>
        <a:lstStyle/>
        <a:p>
          <a:endParaRPr lang="en-CA"/>
        </a:p>
      </dgm:t>
    </dgm:pt>
    <dgm:pt modelId="{49EF2C7F-E22D-42F3-A3B8-14DE574BE140}" type="sibTrans" cxnId="{35ED470D-28D4-4D6C-BA8C-32A484DCCE2E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2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2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2"/>
      <dgm:spPr/>
      <dgm:t>
        <a:bodyPr/>
        <a:lstStyle/>
        <a:p>
          <a:endParaRPr lang="en-US"/>
        </a:p>
      </dgm:t>
    </dgm:pt>
    <dgm:pt modelId="{3A3901A3-A25C-419C-9B07-40025519B77A}" type="pres">
      <dgm:prSet presAssocID="{2119BB15-E83E-4F4F-BCCB-486FB7B1BF4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A5C8E1-BA2A-4D15-A885-D6D2004542C6}" type="pres">
      <dgm:prSet presAssocID="{2119BB15-E83E-4F4F-BCCB-486FB7B1BF48}" presName="accent_1" presStyleCnt="0"/>
      <dgm:spPr/>
      <dgm:t>
        <a:bodyPr/>
        <a:lstStyle/>
        <a:p>
          <a:endParaRPr lang="en-US"/>
        </a:p>
      </dgm:t>
    </dgm:pt>
    <dgm:pt modelId="{5EA8A4A4-9F64-4FA4-BB5E-EEB2B78E0126}" type="pres">
      <dgm:prSet presAssocID="{2119BB15-E83E-4F4F-BCCB-486FB7B1BF48}" presName="accentRepeatNode" presStyleLbl="solidFgAcc1" presStyleIdx="0" presStyleCnt="2"/>
      <dgm:spPr/>
      <dgm:t>
        <a:bodyPr/>
        <a:lstStyle/>
        <a:p>
          <a:endParaRPr lang="en-US"/>
        </a:p>
      </dgm:t>
    </dgm:pt>
    <dgm:pt modelId="{9D04464F-054B-4B9B-9CBA-1822E56E77A1}" type="pres">
      <dgm:prSet presAssocID="{87902052-02CA-4540-B48E-130DC535BFC1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E0BD881-113C-4D2B-BF5B-D0EE93950238}" type="pres">
      <dgm:prSet presAssocID="{87902052-02CA-4540-B48E-130DC535BFC1}" presName="accent_2" presStyleCnt="0"/>
      <dgm:spPr/>
      <dgm:t>
        <a:bodyPr/>
        <a:lstStyle/>
        <a:p>
          <a:endParaRPr lang="en-US"/>
        </a:p>
      </dgm:t>
    </dgm:pt>
    <dgm:pt modelId="{C7807CBD-B8F8-401D-AB2C-2D551D0AC8E1}" type="pres">
      <dgm:prSet presAssocID="{87902052-02CA-4540-B48E-130DC535BFC1}" presName="accentRepeatNode" presStyleLbl="solidFgAcc1" presStyleIdx="1" presStyleCnt="2"/>
      <dgm:spPr/>
      <dgm:t>
        <a:bodyPr/>
        <a:lstStyle/>
        <a:p>
          <a:endParaRPr lang="en-US"/>
        </a:p>
      </dgm:t>
    </dgm:pt>
  </dgm:ptLst>
  <dgm:cxnLst>
    <dgm:cxn modelId="{C0C6B474-3F38-4997-A741-63F80FE5F8D5}" type="presOf" srcId="{769CBF8A-2AFA-40C8-8A1F-8924867E7DDF}" destId="{BD887B59-E85D-4A53-885F-14AA8B5682E6}" srcOrd="0" destOrd="0" presId="urn:microsoft.com/office/officeart/2008/layout/VerticalCurvedList"/>
    <dgm:cxn modelId="{F289BB86-ED8B-457B-B5D9-FB4FB720577B}" srcId="{769CBF8A-2AFA-40C8-8A1F-8924867E7DDF}" destId="{2119BB15-E83E-4F4F-BCCB-486FB7B1BF48}" srcOrd="0" destOrd="0" parTransId="{6E1B3E82-E022-428F-8431-08629397E977}" sibTransId="{61E29762-1550-4E0E-8D90-FE5A6989062D}"/>
    <dgm:cxn modelId="{35ED470D-28D4-4D6C-BA8C-32A484DCCE2E}" srcId="{769CBF8A-2AFA-40C8-8A1F-8924867E7DDF}" destId="{87902052-02CA-4540-B48E-130DC535BFC1}" srcOrd="1" destOrd="0" parTransId="{CE992A5E-CC3A-4C54-8011-F5B5CBA52E91}" sibTransId="{49EF2C7F-E22D-42F3-A3B8-14DE574BE140}"/>
    <dgm:cxn modelId="{8ADE9406-9072-42BD-B23C-07D6087431E4}" type="presOf" srcId="{87902052-02CA-4540-B48E-130DC535BFC1}" destId="{9D04464F-054B-4B9B-9CBA-1822E56E77A1}" srcOrd="0" destOrd="0" presId="urn:microsoft.com/office/officeart/2008/layout/VerticalCurvedList"/>
    <dgm:cxn modelId="{B50CC330-D77F-4449-8130-18ADD5F30111}" type="presOf" srcId="{61E29762-1550-4E0E-8D90-FE5A6989062D}" destId="{4E80B02F-170F-46C3-B156-03E1A438FF80}" srcOrd="0" destOrd="0" presId="urn:microsoft.com/office/officeart/2008/layout/VerticalCurvedList"/>
    <dgm:cxn modelId="{54E4563B-0FC6-4531-8E95-075CAFA8AF24}" type="presOf" srcId="{2119BB15-E83E-4F4F-BCCB-486FB7B1BF48}" destId="{3A3901A3-A25C-419C-9B07-40025519B77A}" srcOrd="0" destOrd="0" presId="urn:microsoft.com/office/officeart/2008/layout/VerticalCurvedList"/>
    <dgm:cxn modelId="{963EE8FB-760B-4812-9B97-4E279303D11B}" type="presParOf" srcId="{BD887B59-E85D-4A53-885F-14AA8B5682E6}" destId="{B2C9C5E0-70BB-4BE3-A31E-2CCFE632DFAB}" srcOrd="0" destOrd="0" presId="urn:microsoft.com/office/officeart/2008/layout/VerticalCurvedList"/>
    <dgm:cxn modelId="{5C0CC985-9A37-40C3-BE38-77A4CB636502}" type="presParOf" srcId="{B2C9C5E0-70BB-4BE3-A31E-2CCFE632DFAB}" destId="{51F7182F-D2E8-4373-AFF6-151899CC236E}" srcOrd="0" destOrd="0" presId="urn:microsoft.com/office/officeart/2008/layout/VerticalCurvedList"/>
    <dgm:cxn modelId="{71591D71-659E-4351-ABCD-C46318294D06}" type="presParOf" srcId="{51F7182F-D2E8-4373-AFF6-151899CC236E}" destId="{EC61232A-7E2C-437C-92DC-5D8060450FFA}" srcOrd="0" destOrd="0" presId="urn:microsoft.com/office/officeart/2008/layout/VerticalCurvedList"/>
    <dgm:cxn modelId="{4967B753-C143-4304-A99C-D3DDF070D327}" type="presParOf" srcId="{51F7182F-D2E8-4373-AFF6-151899CC236E}" destId="{4E80B02F-170F-46C3-B156-03E1A438FF80}" srcOrd="1" destOrd="0" presId="urn:microsoft.com/office/officeart/2008/layout/VerticalCurvedList"/>
    <dgm:cxn modelId="{0BB4CAF9-A6A7-49A8-9F45-2725FCD720C4}" type="presParOf" srcId="{51F7182F-D2E8-4373-AFF6-151899CC236E}" destId="{194AB01A-6DB7-4A7B-A2D0-2D560A9DCAFC}" srcOrd="2" destOrd="0" presId="urn:microsoft.com/office/officeart/2008/layout/VerticalCurvedList"/>
    <dgm:cxn modelId="{E134D4D3-F99D-44CC-8055-75680BBFD57D}" type="presParOf" srcId="{51F7182F-D2E8-4373-AFF6-151899CC236E}" destId="{BED23F8E-5CE7-4E96-9F65-3E573281AAE4}" srcOrd="3" destOrd="0" presId="urn:microsoft.com/office/officeart/2008/layout/VerticalCurvedList"/>
    <dgm:cxn modelId="{8CF4FAC2-F4ED-4F6D-936C-7C48B7DDE599}" type="presParOf" srcId="{B2C9C5E0-70BB-4BE3-A31E-2CCFE632DFAB}" destId="{3A3901A3-A25C-419C-9B07-40025519B77A}" srcOrd="1" destOrd="0" presId="urn:microsoft.com/office/officeart/2008/layout/VerticalCurvedList"/>
    <dgm:cxn modelId="{C85D2256-8E88-4E2A-AEF6-9399DE5D0D87}" type="presParOf" srcId="{B2C9C5E0-70BB-4BE3-A31E-2CCFE632DFAB}" destId="{0EA5C8E1-BA2A-4D15-A885-D6D2004542C6}" srcOrd="2" destOrd="0" presId="urn:microsoft.com/office/officeart/2008/layout/VerticalCurvedList"/>
    <dgm:cxn modelId="{0FD46809-7BC6-40A1-9F5D-B01AD4C33E78}" type="presParOf" srcId="{0EA5C8E1-BA2A-4D15-A885-D6D2004542C6}" destId="{5EA8A4A4-9F64-4FA4-BB5E-EEB2B78E0126}" srcOrd="0" destOrd="0" presId="urn:microsoft.com/office/officeart/2008/layout/VerticalCurvedList"/>
    <dgm:cxn modelId="{70A06A29-1503-451E-BED7-1CA35148D213}" type="presParOf" srcId="{B2C9C5E0-70BB-4BE3-A31E-2CCFE632DFAB}" destId="{9D04464F-054B-4B9B-9CBA-1822E56E77A1}" srcOrd="3" destOrd="0" presId="urn:microsoft.com/office/officeart/2008/layout/VerticalCurvedList"/>
    <dgm:cxn modelId="{660BF6B0-6BF6-4FBD-9C97-69ACD9984991}" type="presParOf" srcId="{B2C9C5E0-70BB-4BE3-A31E-2CCFE632DFAB}" destId="{2E0BD881-113C-4D2B-BF5B-D0EE93950238}" srcOrd="4" destOrd="0" presId="urn:microsoft.com/office/officeart/2008/layout/VerticalCurvedList"/>
    <dgm:cxn modelId="{ED9A568B-E90E-4ACB-BEB9-370E7963B0E6}" type="presParOf" srcId="{2E0BD881-113C-4D2B-BF5B-D0EE93950238}" destId="{C7807CBD-B8F8-401D-AB2C-2D551D0AC8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1A2E8A6-AC28-474F-9FA0-80937C3A85E1}" type="doc">
      <dgm:prSet loTypeId="urn:microsoft.com/office/officeart/2005/8/layout/target3" loCatId="list" qsTypeId="urn:microsoft.com/office/officeart/2005/8/quickstyle/simple4" qsCatId="simple" csTypeId="urn:microsoft.com/office/officeart/2005/8/colors/accent1_2" csCatId="accent1" phldr="1"/>
      <dgm:spPr/>
    </dgm:pt>
    <dgm:pt modelId="{B069AC23-613D-4E02-B05D-15466AA14544}">
      <dgm:prSet phldrT="[Text]" custT="1"/>
      <dgm:spPr/>
      <dgm:t>
        <a:bodyPr/>
        <a:lstStyle/>
        <a:p>
          <a:pPr algn="l"/>
          <a:r>
            <a:rPr lang="en-CA" sz="1600" dirty="0" smtClean="0"/>
            <a:t>Advertising public participation opportunities </a:t>
          </a:r>
          <a:endParaRPr lang="en-CA" sz="1600" dirty="0"/>
        </a:p>
      </dgm:t>
    </dgm:pt>
    <dgm:pt modelId="{F29A734B-E8FE-4857-A05B-D00CCD2CC92C}" type="parTrans" cxnId="{DE5E5D66-B4C1-4239-BEA6-C511D7803624}">
      <dgm:prSet/>
      <dgm:spPr/>
      <dgm:t>
        <a:bodyPr/>
        <a:lstStyle/>
        <a:p>
          <a:endParaRPr lang="en-CA"/>
        </a:p>
      </dgm:t>
    </dgm:pt>
    <dgm:pt modelId="{D25C3E98-39CF-407E-9D9F-B3176239DBF0}" type="sibTrans" cxnId="{DE5E5D66-B4C1-4239-BEA6-C511D7803624}">
      <dgm:prSet/>
      <dgm:spPr/>
      <dgm:t>
        <a:bodyPr/>
        <a:lstStyle/>
        <a:p>
          <a:endParaRPr lang="en-CA"/>
        </a:p>
      </dgm:t>
    </dgm:pt>
    <dgm:pt modelId="{06BB5750-B84A-491F-A8D4-967F1F98C7B3}">
      <dgm:prSet custT="1"/>
      <dgm:spPr/>
      <dgm:t>
        <a:bodyPr/>
        <a:lstStyle/>
        <a:p>
          <a:pPr algn="l"/>
          <a:r>
            <a:rPr lang="en-CA" sz="1600" dirty="0" smtClean="0"/>
            <a:t>Using  effective public engagement tools </a:t>
          </a:r>
        </a:p>
      </dgm:t>
    </dgm:pt>
    <dgm:pt modelId="{A5EE0974-D560-4D60-BB1E-4C3DB0466D33}" type="parTrans" cxnId="{ADCCF803-A5FC-40F6-8D1B-C7F70A464BA8}">
      <dgm:prSet/>
      <dgm:spPr/>
      <dgm:t>
        <a:bodyPr/>
        <a:lstStyle/>
        <a:p>
          <a:endParaRPr lang="en-CA"/>
        </a:p>
      </dgm:t>
    </dgm:pt>
    <dgm:pt modelId="{A9DB2F83-3D98-4808-BB3F-8ECBA77DD325}" type="sibTrans" cxnId="{ADCCF803-A5FC-40F6-8D1B-C7F70A464BA8}">
      <dgm:prSet/>
      <dgm:spPr/>
      <dgm:t>
        <a:bodyPr/>
        <a:lstStyle/>
        <a:p>
          <a:endParaRPr lang="en-CA"/>
        </a:p>
      </dgm:t>
    </dgm:pt>
    <dgm:pt modelId="{5FE9CFBA-9B05-4B76-A9AF-6E07DE762F67}">
      <dgm:prSet custT="1"/>
      <dgm:spPr/>
      <dgm:t>
        <a:bodyPr/>
        <a:lstStyle/>
        <a:p>
          <a:pPr algn="l"/>
          <a:r>
            <a:rPr lang="en-CA" sz="1600" dirty="0" smtClean="0"/>
            <a:t>Using focus group strategy  to mange public participation</a:t>
          </a:r>
        </a:p>
      </dgm:t>
    </dgm:pt>
    <dgm:pt modelId="{CC80BA77-6EF9-45F1-BCBF-3C8F79117305}" type="parTrans" cxnId="{6485E9E4-40EF-4257-A053-113B882B8DBD}">
      <dgm:prSet/>
      <dgm:spPr/>
      <dgm:t>
        <a:bodyPr/>
        <a:lstStyle/>
        <a:p>
          <a:endParaRPr lang="en-CA"/>
        </a:p>
      </dgm:t>
    </dgm:pt>
    <dgm:pt modelId="{136B89C8-1C43-4E98-AE6E-64E0786FD8E3}" type="sibTrans" cxnId="{6485E9E4-40EF-4257-A053-113B882B8DBD}">
      <dgm:prSet/>
      <dgm:spPr/>
      <dgm:t>
        <a:bodyPr/>
        <a:lstStyle/>
        <a:p>
          <a:endParaRPr lang="en-CA"/>
        </a:p>
      </dgm:t>
    </dgm:pt>
    <dgm:pt modelId="{4B46D2E4-B068-4865-A696-AC27A1F60D41}" type="pres">
      <dgm:prSet presAssocID="{F1A2E8A6-AC28-474F-9FA0-80937C3A85E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935C05A-B971-40CC-9D3E-FE60B758A92B}" type="pres">
      <dgm:prSet presAssocID="{B069AC23-613D-4E02-B05D-15466AA14544}" presName="circle1" presStyleLbl="node1" presStyleIdx="0" presStyleCnt="3"/>
      <dgm:spPr/>
    </dgm:pt>
    <dgm:pt modelId="{6D8DBDDC-ED19-49D8-B527-928376021FFB}" type="pres">
      <dgm:prSet presAssocID="{B069AC23-613D-4E02-B05D-15466AA14544}" presName="space" presStyleCnt="0"/>
      <dgm:spPr/>
    </dgm:pt>
    <dgm:pt modelId="{4D66D57C-3589-41C8-8ABC-F8FFDA4B62A6}" type="pres">
      <dgm:prSet presAssocID="{B069AC23-613D-4E02-B05D-15466AA14544}" presName="rect1" presStyleLbl="alignAcc1" presStyleIdx="0" presStyleCnt="3"/>
      <dgm:spPr/>
      <dgm:t>
        <a:bodyPr/>
        <a:lstStyle/>
        <a:p>
          <a:endParaRPr lang="en-CA"/>
        </a:p>
      </dgm:t>
    </dgm:pt>
    <dgm:pt modelId="{41E8FB90-4A8A-4549-A123-7EB223DA8EFF}" type="pres">
      <dgm:prSet presAssocID="{06BB5750-B84A-491F-A8D4-967F1F98C7B3}" presName="vertSpace2" presStyleLbl="node1" presStyleIdx="0" presStyleCnt="3"/>
      <dgm:spPr/>
    </dgm:pt>
    <dgm:pt modelId="{57B30AE6-9124-46F8-8449-0A58C93D596D}" type="pres">
      <dgm:prSet presAssocID="{06BB5750-B84A-491F-A8D4-967F1F98C7B3}" presName="circle2" presStyleLbl="node1" presStyleIdx="1" presStyleCnt="3"/>
      <dgm:spPr/>
    </dgm:pt>
    <dgm:pt modelId="{B12873A4-B41B-41C2-B888-1A5443EF2DD6}" type="pres">
      <dgm:prSet presAssocID="{06BB5750-B84A-491F-A8D4-967F1F98C7B3}" presName="rect2" presStyleLbl="alignAcc1" presStyleIdx="1" presStyleCnt="3"/>
      <dgm:spPr/>
      <dgm:t>
        <a:bodyPr/>
        <a:lstStyle/>
        <a:p>
          <a:endParaRPr lang="en-CA"/>
        </a:p>
      </dgm:t>
    </dgm:pt>
    <dgm:pt modelId="{7F9390AC-D4BE-4533-8958-B462F8B3BD06}" type="pres">
      <dgm:prSet presAssocID="{5FE9CFBA-9B05-4B76-A9AF-6E07DE762F67}" presName="vertSpace3" presStyleLbl="node1" presStyleIdx="1" presStyleCnt="3"/>
      <dgm:spPr/>
    </dgm:pt>
    <dgm:pt modelId="{677E4E67-ECAD-4E95-85C5-7E398267B574}" type="pres">
      <dgm:prSet presAssocID="{5FE9CFBA-9B05-4B76-A9AF-6E07DE762F67}" presName="circle3" presStyleLbl="node1" presStyleIdx="2" presStyleCnt="3"/>
      <dgm:spPr/>
    </dgm:pt>
    <dgm:pt modelId="{2D20280C-3330-488D-ADA5-A1524A59EB7F}" type="pres">
      <dgm:prSet presAssocID="{5FE9CFBA-9B05-4B76-A9AF-6E07DE762F67}" presName="rect3" presStyleLbl="alignAcc1" presStyleIdx="2" presStyleCnt="3"/>
      <dgm:spPr/>
      <dgm:t>
        <a:bodyPr/>
        <a:lstStyle/>
        <a:p>
          <a:endParaRPr lang="en-CA"/>
        </a:p>
      </dgm:t>
    </dgm:pt>
    <dgm:pt modelId="{D931071B-F506-42C8-BC7E-D30C6919FBF3}" type="pres">
      <dgm:prSet presAssocID="{B069AC23-613D-4E02-B05D-15466AA14544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07353D0-F5FB-409A-863E-8D7E18CBD0B1}" type="pres">
      <dgm:prSet presAssocID="{06BB5750-B84A-491F-A8D4-967F1F98C7B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1D087C2-1CBD-4D6F-BC0D-D975F695051F}" type="pres">
      <dgm:prSet presAssocID="{5FE9CFBA-9B05-4B76-A9AF-6E07DE762F67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F130DAC2-26C0-4FE2-8B8F-0E55C7512BE6}" type="presOf" srcId="{B069AC23-613D-4E02-B05D-15466AA14544}" destId="{4D66D57C-3589-41C8-8ABC-F8FFDA4B62A6}" srcOrd="0" destOrd="0" presId="urn:microsoft.com/office/officeart/2005/8/layout/target3"/>
    <dgm:cxn modelId="{8C79DDE0-9ABF-48EC-8DD0-7135863D5B5F}" type="presOf" srcId="{5FE9CFBA-9B05-4B76-A9AF-6E07DE762F67}" destId="{2D20280C-3330-488D-ADA5-A1524A59EB7F}" srcOrd="0" destOrd="0" presId="urn:microsoft.com/office/officeart/2005/8/layout/target3"/>
    <dgm:cxn modelId="{6485E9E4-40EF-4257-A053-113B882B8DBD}" srcId="{F1A2E8A6-AC28-474F-9FA0-80937C3A85E1}" destId="{5FE9CFBA-9B05-4B76-A9AF-6E07DE762F67}" srcOrd="2" destOrd="0" parTransId="{CC80BA77-6EF9-45F1-BCBF-3C8F79117305}" sibTransId="{136B89C8-1C43-4E98-AE6E-64E0786FD8E3}"/>
    <dgm:cxn modelId="{ADCCF803-A5FC-40F6-8D1B-C7F70A464BA8}" srcId="{F1A2E8A6-AC28-474F-9FA0-80937C3A85E1}" destId="{06BB5750-B84A-491F-A8D4-967F1F98C7B3}" srcOrd="1" destOrd="0" parTransId="{A5EE0974-D560-4D60-BB1E-4C3DB0466D33}" sibTransId="{A9DB2F83-3D98-4808-BB3F-8ECBA77DD325}"/>
    <dgm:cxn modelId="{DE5E5D66-B4C1-4239-BEA6-C511D7803624}" srcId="{F1A2E8A6-AC28-474F-9FA0-80937C3A85E1}" destId="{B069AC23-613D-4E02-B05D-15466AA14544}" srcOrd="0" destOrd="0" parTransId="{F29A734B-E8FE-4857-A05B-D00CCD2CC92C}" sibTransId="{D25C3E98-39CF-407E-9D9F-B3176239DBF0}"/>
    <dgm:cxn modelId="{B2440ED8-306A-4CE4-B89D-C1CF52522F9B}" type="presOf" srcId="{B069AC23-613D-4E02-B05D-15466AA14544}" destId="{D931071B-F506-42C8-BC7E-D30C6919FBF3}" srcOrd="1" destOrd="0" presId="urn:microsoft.com/office/officeart/2005/8/layout/target3"/>
    <dgm:cxn modelId="{94F6545D-712F-4CAF-93A9-C37397514237}" type="presOf" srcId="{06BB5750-B84A-491F-A8D4-967F1F98C7B3}" destId="{907353D0-F5FB-409A-863E-8D7E18CBD0B1}" srcOrd="1" destOrd="0" presId="urn:microsoft.com/office/officeart/2005/8/layout/target3"/>
    <dgm:cxn modelId="{6F252E7F-137B-4612-8EDF-7BD7BB0AEDBD}" type="presOf" srcId="{5FE9CFBA-9B05-4B76-A9AF-6E07DE762F67}" destId="{41D087C2-1CBD-4D6F-BC0D-D975F695051F}" srcOrd="1" destOrd="0" presId="urn:microsoft.com/office/officeart/2005/8/layout/target3"/>
    <dgm:cxn modelId="{F8E51FD4-CE23-484E-A12B-4C4CB3D6CB42}" type="presOf" srcId="{F1A2E8A6-AC28-474F-9FA0-80937C3A85E1}" destId="{4B46D2E4-B068-4865-A696-AC27A1F60D41}" srcOrd="0" destOrd="0" presId="urn:microsoft.com/office/officeart/2005/8/layout/target3"/>
    <dgm:cxn modelId="{1BEA5F6F-2018-4749-8D8C-AA5A2124FFC8}" type="presOf" srcId="{06BB5750-B84A-491F-A8D4-967F1F98C7B3}" destId="{B12873A4-B41B-41C2-B888-1A5443EF2DD6}" srcOrd="0" destOrd="0" presId="urn:microsoft.com/office/officeart/2005/8/layout/target3"/>
    <dgm:cxn modelId="{B6D3D91D-5686-4662-B6C7-C7025F18329E}" type="presParOf" srcId="{4B46D2E4-B068-4865-A696-AC27A1F60D41}" destId="{C935C05A-B971-40CC-9D3E-FE60B758A92B}" srcOrd="0" destOrd="0" presId="urn:microsoft.com/office/officeart/2005/8/layout/target3"/>
    <dgm:cxn modelId="{7C6E2945-5C8A-419B-9207-0272039969E6}" type="presParOf" srcId="{4B46D2E4-B068-4865-A696-AC27A1F60D41}" destId="{6D8DBDDC-ED19-49D8-B527-928376021FFB}" srcOrd="1" destOrd="0" presId="urn:microsoft.com/office/officeart/2005/8/layout/target3"/>
    <dgm:cxn modelId="{ADAEF7E5-C28E-43E3-BDA5-02A055F3421F}" type="presParOf" srcId="{4B46D2E4-B068-4865-A696-AC27A1F60D41}" destId="{4D66D57C-3589-41C8-8ABC-F8FFDA4B62A6}" srcOrd="2" destOrd="0" presId="urn:microsoft.com/office/officeart/2005/8/layout/target3"/>
    <dgm:cxn modelId="{95EC5294-F821-4B8D-A4C1-C85DDFC51205}" type="presParOf" srcId="{4B46D2E4-B068-4865-A696-AC27A1F60D41}" destId="{41E8FB90-4A8A-4549-A123-7EB223DA8EFF}" srcOrd="3" destOrd="0" presId="urn:microsoft.com/office/officeart/2005/8/layout/target3"/>
    <dgm:cxn modelId="{5747608C-F70F-40CD-AC3A-D8755576931C}" type="presParOf" srcId="{4B46D2E4-B068-4865-A696-AC27A1F60D41}" destId="{57B30AE6-9124-46F8-8449-0A58C93D596D}" srcOrd="4" destOrd="0" presId="urn:microsoft.com/office/officeart/2005/8/layout/target3"/>
    <dgm:cxn modelId="{1FA8B586-8D46-4C97-A0C8-2F679730C15C}" type="presParOf" srcId="{4B46D2E4-B068-4865-A696-AC27A1F60D41}" destId="{B12873A4-B41B-41C2-B888-1A5443EF2DD6}" srcOrd="5" destOrd="0" presId="urn:microsoft.com/office/officeart/2005/8/layout/target3"/>
    <dgm:cxn modelId="{C76BB7C5-F179-46F6-87FD-A38389136D74}" type="presParOf" srcId="{4B46D2E4-B068-4865-A696-AC27A1F60D41}" destId="{7F9390AC-D4BE-4533-8958-B462F8B3BD06}" srcOrd="6" destOrd="0" presId="urn:microsoft.com/office/officeart/2005/8/layout/target3"/>
    <dgm:cxn modelId="{18428379-FE06-488D-912E-E31CF580ADE5}" type="presParOf" srcId="{4B46D2E4-B068-4865-A696-AC27A1F60D41}" destId="{677E4E67-ECAD-4E95-85C5-7E398267B574}" srcOrd="7" destOrd="0" presId="urn:microsoft.com/office/officeart/2005/8/layout/target3"/>
    <dgm:cxn modelId="{51E78303-35DA-414C-90D9-717A0B900956}" type="presParOf" srcId="{4B46D2E4-B068-4865-A696-AC27A1F60D41}" destId="{2D20280C-3330-488D-ADA5-A1524A59EB7F}" srcOrd="8" destOrd="0" presId="urn:microsoft.com/office/officeart/2005/8/layout/target3"/>
    <dgm:cxn modelId="{6BF3A3B0-12C2-4301-82FC-3B8CDCAB4DC6}" type="presParOf" srcId="{4B46D2E4-B068-4865-A696-AC27A1F60D41}" destId="{D931071B-F506-42C8-BC7E-D30C6919FBF3}" srcOrd="9" destOrd="0" presId="urn:microsoft.com/office/officeart/2005/8/layout/target3"/>
    <dgm:cxn modelId="{7D389E0A-4F06-4477-98C7-863DE8B90593}" type="presParOf" srcId="{4B46D2E4-B068-4865-A696-AC27A1F60D41}" destId="{907353D0-F5FB-409A-863E-8D7E18CBD0B1}" srcOrd="10" destOrd="0" presId="urn:microsoft.com/office/officeart/2005/8/layout/target3"/>
    <dgm:cxn modelId="{7EF0252B-475C-4D54-8447-BAF62ABE77F8}" type="presParOf" srcId="{4B46D2E4-B068-4865-A696-AC27A1F60D41}" destId="{41D087C2-1CBD-4D6F-BC0D-D975F695051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2119BB15-E83E-4F4F-BCCB-486FB7B1BF48}">
      <dgm:prSet/>
      <dgm:spPr/>
      <dgm:t>
        <a:bodyPr/>
        <a:lstStyle/>
        <a:p>
          <a:r>
            <a:rPr lang="en-CA" dirty="0" smtClean="0"/>
            <a:t>Value of the public input </a:t>
          </a:r>
        </a:p>
      </dgm:t>
    </dgm:pt>
    <dgm:pt modelId="{6E1B3E82-E022-428F-8431-08629397E977}" type="parTrans" cxnId="{F289BB86-ED8B-457B-B5D9-FB4FB720577B}">
      <dgm:prSet/>
      <dgm:spPr/>
      <dgm:t>
        <a:bodyPr/>
        <a:lstStyle/>
        <a:p>
          <a:endParaRPr lang="en-CA"/>
        </a:p>
      </dgm:t>
    </dgm:pt>
    <dgm:pt modelId="{61E29762-1550-4E0E-8D90-FE5A6989062D}" type="sibTrans" cxnId="{F289BB86-ED8B-457B-B5D9-FB4FB720577B}">
      <dgm:prSet/>
      <dgm:spPr/>
      <dgm:t>
        <a:bodyPr/>
        <a:lstStyle/>
        <a:p>
          <a:endParaRPr lang="en-CA"/>
        </a:p>
      </dgm:t>
    </dgm:pt>
    <dgm:pt modelId="{1BDC9042-E2EB-473B-AEA5-A495DE02013C}">
      <dgm:prSet/>
      <dgm:spPr/>
      <dgm:t>
        <a:bodyPr/>
        <a:lstStyle/>
        <a:p>
          <a:r>
            <a:rPr lang="en-CA" dirty="0" smtClean="0"/>
            <a:t>Bilateral Communication  with planners and the governments</a:t>
          </a:r>
        </a:p>
      </dgm:t>
    </dgm:pt>
    <dgm:pt modelId="{66DB2937-D2A0-425B-82EF-F900368DE4EC}" type="parTrans" cxnId="{F00D1D79-C8C3-4B47-AA5E-08E15BDFFBD8}">
      <dgm:prSet/>
      <dgm:spPr/>
      <dgm:t>
        <a:bodyPr/>
        <a:lstStyle/>
        <a:p>
          <a:endParaRPr lang="en-CA"/>
        </a:p>
      </dgm:t>
    </dgm:pt>
    <dgm:pt modelId="{4494E10E-0F5D-4FA5-A4CE-8259367213DF}" type="sibTrans" cxnId="{F00D1D79-C8C3-4B47-AA5E-08E15BDFFBD8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2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2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2"/>
      <dgm:spPr/>
      <dgm:t>
        <a:bodyPr/>
        <a:lstStyle/>
        <a:p>
          <a:endParaRPr lang="en-US"/>
        </a:p>
      </dgm:t>
    </dgm:pt>
    <dgm:pt modelId="{3A3901A3-A25C-419C-9B07-40025519B77A}" type="pres">
      <dgm:prSet presAssocID="{2119BB15-E83E-4F4F-BCCB-486FB7B1BF4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A5C8E1-BA2A-4D15-A885-D6D2004542C6}" type="pres">
      <dgm:prSet presAssocID="{2119BB15-E83E-4F4F-BCCB-486FB7B1BF48}" presName="accent_1" presStyleCnt="0"/>
      <dgm:spPr/>
      <dgm:t>
        <a:bodyPr/>
        <a:lstStyle/>
        <a:p>
          <a:endParaRPr lang="en-US"/>
        </a:p>
      </dgm:t>
    </dgm:pt>
    <dgm:pt modelId="{5EA8A4A4-9F64-4FA4-BB5E-EEB2B78E0126}" type="pres">
      <dgm:prSet presAssocID="{2119BB15-E83E-4F4F-BCCB-486FB7B1BF48}" presName="accentRepeatNode" presStyleLbl="solidFgAcc1" presStyleIdx="0" presStyleCnt="2"/>
      <dgm:spPr/>
      <dgm:t>
        <a:bodyPr/>
        <a:lstStyle/>
        <a:p>
          <a:endParaRPr lang="en-US"/>
        </a:p>
      </dgm:t>
    </dgm:pt>
    <dgm:pt modelId="{4520E434-22D0-45D4-8CC0-D76F045045A8}" type="pres">
      <dgm:prSet presAssocID="{1BDC9042-E2EB-473B-AEA5-A495DE02013C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55AA7AA-7587-4175-A3C7-241BBDFA00AC}" type="pres">
      <dgm:prSet presAssocID="{1BDC9042-E2EB-473B-AEA5-A495DE02013C}" presName="accent_2" presStyleCnt="0"/>
      <dgm:spPr/>
      <dgm:t>
        <a:bodyPr/>
        <a:lstStyle/>
        <a:p>
          <a:endParaRPr lang="en-US"/>
        </a:p>
      </dgm:t>
    </dgm:pt>
    <dgm:pt modelId="{7549B4D7-87BE-4284-9F61-4090390CA836}" type="pres">
      <dgm:prSet presAssocID="{1BDC9042-E2EB-473B-AEA5-A495DE02013C}" presName="accentRepeatNode" presStyleLbl="solidFgAcc1" presStyleIdx="1" presStyleCnt="2"/>
      <dgm:spPr/>
      <dgm:t>
        <a:bodyPr/>
        <a:lstStyle/>
        <a:p>
          <a:endParaRPr lang="en-US"/>
        </a:p>
      </dgm:t>
    </dgm:pt>
  </dgm:ptLst>
  <dgm:cxnLst>
    <dgm:cxn modelId="{13225C66-397C-48FE-A335-197658D484FC}" type="presOf" srcId="{769CBF8A-2AFA-40C8-8A1F-8924867E7DDF}" destId="{BD887B59-E85D-4A53-885F-14AA8B5682E6}" srcOrd="0" destOrd="0" presId="urn:microsoft.com/office/officeart/2008/layout/VerticalCurvedList"/>
    <dgm:cxn modelId="{C46C6A24-9BA9-4BAA-A43C-42E46B24CF3E}" type="presOf" srcId="{2119BB15-E83E-4F4F-BCCB-486FB7B1BF48}" destId="{3A3901A3-A25C-419C-9B07-40025519B77A}" srcOrd="0" destOrd="0" presId="urn:microsoft.com/office/officeart/2008/layout/VerticalCurvedList"/>
    <dgm:cxn modelId="{F289BB86-ED8B-457B-B5D9-FB4FB720577B}" srcId="{769CBF8A-2AFA-40C8-8A1F-8924867E7DDF}" destId="{2119BB15-E83E-4F4F-BCCB-486FB7B1BF48}" srcOrd="0" destOrd="0" parTransId="{6E1B3E82-E022-428F-8431-08629397E977}" sibTransId="{61E29762-1550-4E0E-8D90-FE5A6989062D}"/>
    <dgm:cxn modelId="{3841A76D-6A0D-4394-BD0F-C3CC0E5FB2D7}" type="presOf" srcId="{61E29762-1550-4E0E-8D90-FE5A6989062D}" destId="{4E80B02F-170F-46C3-B156-03E1A438FF80}" srcOrd="0" destOrd="0" presId="urn:microsoft.com/office/officeart/2008/layout/VerticalCurvedList"/>
    <dgm:cxn modelId="{D6322A0A-5007-48AD-AB45-436753E93903}" type="presOf" srcId="{1BDC9042-E2EB-473B-AEA5-A495DE02013C}" destId="{4520E434-22D0-45D4-8CC0-D76F045045A8}" srcOrd="0" destOrd="0" presId="urn:microsoft.com/office/officeart/2008/layout/VerticalCurvedList"/>
    <dgm:cxn modelId="{F00D1D79-C8C3-4B47-AA5E-08E15BDFFBD8}" srcId="{769CBF8A-2AFA-40C8-8A1F-8924867E7DDF}" destId="{1BDC9042-E2EB-473B-AEA5-A495DE02013C}" srcOrd="1" destOrd="0" parTransId="{66DB2937-D2A0-425B-82EF-F900368DE4EC}" sibTransId="{4494E10E-0F5D-4FA5-A4CE-8259367213DF}"/>
    <dgm:cxn modelId="{CB5222BE-ADE6-43E5-93D7-A2BBCE7114E0}" type="presParOf" srcId="{BD887B59-E85D-4A53-885F-14AA8B5682E6}" destId="{B2C9C5E0-70BB-4BE3-A31E-2CCFE632DFAB}" srcOrd="0" destOrd="0" presId="urn:microsoft.com/office/officeart/2008/layout/VerticalCurvedList"/>
    <dgm:cxn modelId="{9C4E8A5E-3A7D-4724-95A7-67ED0B9CC9B4}" type="presParOf" srcId="{B2C9C5E0-70BB-4BE3-A31E-2CCFE632DFAB}" destId="{51F7182F-D2E8-4373-AFF6-151899CC236E}" srcOrd="0" destOrd="0" presId="urn:microsoft.com/office/officeart/2008/layout/VerticalCurvedList"/>
    <dgm:cxn modelId="{D63BF911-D446-4A7C-9DC6-B97948FEEFD2}" type="presParOf" srcId="{51F7182F-D2E8-4373-AFF6-151899CC236E}" destId="{EC61232A-7E2C-437C-92DC-5D8060450FFA}" srcOrd="0" destOrd="0" presId="urn:microsoft.com/office/officeart/2008/layout/VerticalCurvedList"/>
    <dgm:cxn modelId="{1A2E43BD-CF6F-4AA4-8472-7FFA94CC66B9}" type="presParOf" srcId="{51F7182F-D2E8-4373-AFF6-151899CC236E}" destId="{4E80B02F-170F-46C3-B156-03E1A438FF80}" srcOrd="1" destOrd="0" presId="urn:microsoft.com/office/officeart/2008/layout/VerticalCurvedList"/>
    <dgm:cxn modelId="{DBCD3F41-0890-4D5A-B59D-24B81D2745C9}" type="presParOf" srcId="{51F7182F-D2E8-4373-AFF6-151899CC236E}" destId="{194AB01A-6DB7-4A7B-A2D0-2D560A9DCAFC}" srcOrd="2" destOrd="0" presId="urn:microsoft.com/office/officeart/2008/layout/VerticalCurvedList"/>
    <dgm:cxn modelId="{4D7A298A-9BFA-420B-83CC-0366C815BCD7}" type="presParOf" srcId="{51F7182F-D2E8-4373-AFF6-151899CC236E}" destId="{BED23F8E-5CE7-4E96-9F65-3E573281AAE4}" srcOrd="3" destOrd="0" presId="urn:microsoft.com/office/officeart/2008/layout/VerticalCurvedList"/>
    <dgm:cxn modelId="{7A56AD71-490E-472E-A90E-72C6D0EAF93F}" type="presParOf" srcId="{B2C9C5E0-70BB-4BE3-A31E-2CCFE632DFAB}" destId="{3A3901A3-A25C-419C-9B07-40025519B77A}" srcOrd="1" destOrd="0" presId="urn:microsoft.com/office/officeart/2008/layout/VerticalCurvedList"/>
    <dgm:cxn modelId="{385BE5CE-7DEC-4ACF-AC5D-C4147BDAAA02}" type="presParOf" srcId="{B2C9C5E0-70BB-4BE3-A31E-2CCFE632DFAB}" destId="{0EA5C8E1-BA2A-4D15-A885-D6D2004542C6}" srcOrd="2" destOrd="0" presId="urn:microsoft.com/office/officeart/2008/layout/VerticalCurvedList"/>
    <dgm:cxn modelId="{DF3AB060-2AD4-4FD0-8717-E6E6DA41361B}" type="presParOf" srcId="{0EA5C8E1-BA2A-4D15-A885-D6D2004542C6}" destId="{5EA8A4A4-9F64-4FA4-BB5E-EEB2B78E0126}" srcOrd="0" destOrd="0" presId="urn:microsoft.com/office/officeart/2008/layout/VerticalCurvedList"/>
    <dgm:cxn modelId="{E45397E2-0027-45A6-B0B1-899D87E5A652}" type="presParOf" srcId="{B2C9C5E0-70BB-4BE3-A31E-2CCFE632DFAB}" destId="{4520E434-22D0-45D4-8CC0-D76F045045A8}" srcOrd="3" destOrd="0" presId="urn:microsoft.com/office/officeart/2008/layout/VerticalCurvedList"/>
    <dgm:cxn modelId="{D5DB6D55-3C8C-443A-AACC-66073EF53572}" type="presParOf" srcId="{B2C9C5E0-70BB-4BE3-A31E-2CCFE632DFAB}" destId="{555AA7AA-7587-4175-A3C7-241BBDFA00AC}" srcOrd="4" destOrd="0" presId="urn:microsoft.com/office/officeart/2008/layout/VerticalCurvedList"/>
    <dgm:cxn modelId="{E4C7E198-71D7-4E49-B831-6EAB4596C157}" type="presParOf" srcId="{555AA7AA-7587-4175-A3C7-241BBDFA00AC}" destId="{7549B4D7-87BE-4284-9F61-4090390CA83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2119BB15-E83E-4F4F-BCCB-486FB7B1BF48}">
      <dgm:prSet/>
      <dgm:spPr/>
      <dgm:t>
        <a:bodyPr/>
        <a:lstStyle/>
        <a:p>
          <a:r>
            <a:rPr lang="en-CA" dirty="0" smtClean="0"/>
            <a:t>Clarity in roles and responsibilities of  Land Use Secretariat*  and Cabinet  </a:t>
          </a:r>
        </a:p>
      </dgm:t>
    </dgm:pt>
    <dgm:pt modelId="{6E1B3E82-E022-428F-8431-08629397E977}" type="parTrans" cxnId="{F289BB86-ED8B-457B-B5D9-FB4FB720577B}">
      <dgm:prSet/>
      <dgm:spPr/>
      <dgm:t>
        <a:bodyPr/>
        <a:lstStyle/>
        <a:p>
          <a:endParaRPr lang="en-CA"/>
        </a:p>
      </dgm:t>
    </dgm:pt>
    <dgm:pt modelId="{61E29762-1550-4E0E-8D90-FE5A6989062D}" type="sibTrans" cxnId="{F289BB86-ED8B-457B-B5D9-FB4FB720577B}">
      <dgm:prSet/>
      <dgm:spPr/>
      <dgm:t>
        <a:bodyPr/>
        <a:lstStyle/>
        <a:p>
          <a:endParaRPr lang="en-CA"/>
        </a:p>
      </dgm:t>
    </dgm:pt>
    <dgm:pt modelId="{F126A4A4-3864-4C66-919E-2BA330A69809}">
      <dgm:prSet/>
      <dgm:spPr/>
      <dgm:t>
        <a:bodyPr/>
        <a:lstStyle/>
        <a:p>
          <a:r>
            <a:rPr lang="en-CA" dirty="0" smtClean="0"/>
            <a:t>Limiting lobbying  and restricting making political decision </a:t>
          </a:r>
        </a:p>
      </dgm:t>
    </dgm:pt>
    <dgm:pt modelId="{9D797172-9818-447C-9FBD-8641BFA5ECCB}" type="parTrans" cxnId="{C2192695-34DA-4405-B789-2EC63EB20AD2}">
      <dgm:prSet/>
      <dgm:spPr/>
      <dgm:t>
        <a:bodyPr/>
        <a:lstStyle/>
        <a:p>
          <a:endParaRPr lang="en-CA"/>
        </a:p>
      </dgm:t>
    </dgm:pt>
    <dgm:pt modelId="{FCE17996-827F-4D87-A035-4950AACB8293}" type="sibTrans" cxnId="{C2192695-34DA-4405-B789-2EC63EB20AD2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2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2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2"/>
      <dgm:spPr/>
      <dgm:t>
        <a:bodyPr/>
        <a:lstStyle/>
        <a:p>
          <a:endParaRPr lang="en-US"/>
        </a:p>
      </dgm:t>
    </dgm:pt>
    <dgm:pt modelId="{3A3901A3-A25C-419C-9B07-40025519B77A}" type="pres">
      <dgm:prSet presAssocID="{2119BB15-E83E-4F4F-BCCB-486FB7B1BF4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A5C8E1-BA2A-4D15-A885-D6D2004542C6}" type="pres">
      <dgm:prSet presAssocID="{2119BB15-E83E-4F4F-BCCB-486FB7B1BF48}" presName="accent_1" presStyleCnt="0"/>
      <dgm:spPr/>
      <dgm:t>
        <a:bodyPr/>
        <a:lstStyle/>
        <a:p>
          <a:endParaRPr lang="en-US"/>
        </a:p>
      </dgm:t>
    </dgm:pt>
    <dgm:pt modelId="{5EA8A4A4-9F64-4FA4-BB5E-EEB2B78E0126}" type="pres">
      <dgm:prSet presAssocID="{2119BB15-E83E-4F4F-BCCB-486FB7B1BF48}" presName="accentRepeatNode" presStyleLbl="solidFgAcc1" presStyleIdx="0" presStyleCnt="2"/>
      <dgm:spPr/>
      <dgm:t>
        <a:bodyPr/>
        <a:lstStyle/>
        <a:p>
          <a:endParaRPr lang="en-US"/>
        </a:p>
      </dgm:t>
    </dgm:pt>
    <dgm:pt modelId="{A6452212-B704-42AD-A7B5-A9AF47D1A353}" type="pres">
      <dgm:prSet presAssocID="{F126A4A4-3864-4C66-919E-2BA330A69809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B825317-CB20-447D-8698-E9E7CA9F0276}" type="pres">
      <dgm:prSet presAssocID="{F126A4A4-3864-4C66-919E-2BA330A69809}" presName="accent_2" presStyleCnt="0"/>
      <dgm:spPr/>
      <dgm:t>
        <a:bodyPr/>
        <a:lstStyle/>
        <a:p>
          <a:endParaRPr lang="en-US"/>
        </a:p>
      </dgm:t>
    </dgm:pt>
    <dgm:pt modelId="{64B0747E-E67E-48DA-98EC-5888C78DAD65}" type="pres">
      <dgm:prSet presAssocID="{F126A4A4-3864-4C66-919E-2BA330A69809}" presName="accentRepeatNode" presStyleLbl="solidFgAcc1" presStyleIdx="1" presStyleCnt="2"/>
      <dgm:spPr/>
      <dgm:t>
        <a:bodyPr/>
        <a:lstStyle/>
        <a:p>
          <a:endParaRPr lang="en-US"/>
        </a:p>
      </dgm:t>
    </dgm:pt>
  </dgm:ptLst>
  <dgm:cxnLst>
    <dgm:cxn modelId="{09046787-2895-4FB6-A2A3-3458780D1EB2}" type="presOf" srcId="{F126A4A4-3864-4C66-919E-2BA330A69809}" destId="{A6452212-B704-42AD-A7B5-A9AF47D1A353}" srcOrd="0" destOrd="0" presId="urn:microsoft.com/office/officeart/2008/layout/VerticalCurvedList"/>
    <dgm:cxn modelId="{F289BB86-ED8B-457B-B5D9-FB4FB720577B}" srcId="{769CBF8A-2AFA-40C8-8A1F-8924867E7DDF}" destId="{2119BB15-E83E-4F4F-BCCB-486FB7B1BF48}" srcOrd="0" destOrd="0" parTransId="{6E1B3E82-E022-428F-8431-08629397E977}" sibTransId="{61E29762-1550-4E0E-8D90-FE5A6989062D}"/>
    <dgm:cxn modelId="{A6698411-3020-4A25-9B57-CCD12DC7C45B}" type="presOf" srcId="{61E29762-1550-4E0E-8D90-FE5A6989062D}" destId="{4E80B02F-170F-46C3-B156-03E1A438FF80}" srcOrd="0" destOrd="0" presId="urn:microsoft.com/office/officeart/2008/layout/VerticalCurvedList"/>
    <dgm:cxn modelId="{02D17E13-20FB-4A7B-BDB7-C6760D9EE706}" type="presOf" srcId="{769CBF8A-2AFA-40C8-8A1F-8924867E7DDF}" destId="{BD887B59-E85D-4A53-885F-14AA8B5682E6}" srcOrd="0" destOrd="0" presId="urn:microsoft.com/office/officeart/2008/layout/VerticalCurvedList"/>
    <dgm:cxn modelId="{8FDBD4A9-BFD0-42B5-95DF-7580AD00EAB9}" type="presOf" srcId="{2119BB15-E83E-4F4F-BCCB-486FB7B1BF48}" destId="{3A3901A3-A25C-419C-9B07-40025519B77A}" srcOrd="0" destOrd="0" presId="urn:microsoft.com/office/officeart/2008/layout/VerticalCurvedList"/>
    <dgm:cxn modelId="{C2192695-34DA-4405-B789-2EC63EB20AD2}" srcId="{769CBF8A-2AFA-40C8-8A1F-8924867E7DDF}" destId="{F126A4A4-3864-4C66-919E-2BA330A69809}" srcOrd="1" destOrd="0" parTransId="{9D797172-9818-447C-9FBD-8641BFA5ECCB}" sibTransId="{FCE17996-827F-4D87-A035-4950AACB8293}"/>
    <dgm:cxn modelId="{AE970875-7864-4ABD-AF2C-25F148288EC7}" type="presParOf" srcId="{BD887B59-E85D-4A53-885F-14AA8B5682E6}" destId="{B2C9C5E0-70BB-4BE3-A31E-2CCFE632DFAB}" srcOrd="0" destOrd="0" presId="urn:microsoft.com/office/officeart/2008/layout/VerticalCurvedList"/>
    <dgm:cxn modelId="{75720BA0-AA1F-4535-8335-C001EAAB493F}" type="presParOf" srcId="{B2C9C5E0-70BB-4BE3-A31E-2CCFE632DFAB}" destId="{51F7182F-D2E8-4373-AFF6-151899CC236E}" srcOrd="0" destOrd="0" presId="urn:microsoft.com/office/officeart/2008/layout/VerticalCurvedList"/>
    <dgm:cxn modelId="{EFD5C847-5AB6-4B72-8343-980CCF0FAA16}" type="presParOf" srcId="{51F7182F-D2E8-4373-AFF6-151899CC236E}" destId="{EC61232A-7E2C-437C-92DC-5D8060450FFA}" srcOrd="0" destOrd="0" presId="urn:microsoft.com/office/officeart/2008/layout/VerticalCurvedList"/>
    <dgm:cxn modelId="{90C9712D-1B92-4ED7-9B19-87B3107F9304}" type="presParOf" srcId="{51F7182F-D2E8-4373-AFF6-151899CC236E}" destId="{4E80B02F-170F-46C3-B156-03E1A438FF80}" srcOrd="1" destOrd="0" presId="urn:microsoft.com/office/officeart/2008/layout/VerticalCurvedList"/>
    <dgm:cxn modelId="{5F8F9CAE-1BC6-49E8-918D-D1290ACD9195}" type="presParOf" srcId="{51F7182F-D2E8-4373-AFF6-151899CC236E}" destId="{194AB01A-6DB7-4A7B-A2D0-2D560A9DCAFC}" srcOrd="2" destOrd="0" presId="urn:microsoft.com/office/officeart/2008/layout/VerticalCurvedList"/>
    <dgm:cxn modelId="{BCD6832A-8D62-4E17-A032-12BC61A21101}" type="presParOf" srcId="{51F7182F-D2E8-4373-AFF6-151899CC236E}" destId="{BED23F8E-5CE7-4E96-9F65-3E573281AAE4}" srcOrd="3" destOrd="0" presId="urn:microsoft.com/office/officeart/2008/layout/VerticalCurvedList"/>
    <dgm:cxn modelId="{F50D3C97-5532-4771-B5F1-6F1917F573F5}" type="presParOf" srcId="{B2C9C5E0-70BB-4BE3-A31E-2CCFE632DFAB}" destId="{3A3901A3-A25C-419C-9B07-40025519B77A}" srcOrd="1" destOrd="0" presId="urn:microsoft.com/office/officeart/2008/layout/VerticalCurvedList"/>
    <dgm:cxn modelId="{5FA65030-562D-44FF-B298-0E6FCFA0753C}" type="presParOf" srcId="{B2C9C5E0-70BB-4BE3-A31E-2CCFE632DFAB}" destId="{0EA5C8E1-BA2A-4D15-A885-D6D2004542C6}" srcOrd="2" destOrd="0" presId="urn:microsoft.com/office/officeart/2008/layout/VerticalCurvedList"/>
    <dgm:cxn modelId="{3711C860-E70D-4962-A3AE-F62BA0B1B551}" type="presParOf" srcId="{0EA5C8E1-BA2A-4D15-A885-D6D2004542C6}" destId="{5EA8A4A4-9F64-4FA4-BB5E-EEB2B78E0126}" srcOrd="0" destOrd="0" presId="urn:microsoft.com/office/officeart/2008/layout/VerticalCurvedList"/>
    <dgm:cxn modelId="{412B31CE-1329-48F2-896F-A6B9818EC71D}" type="presParOf" srcId="{B2C9C5E0-70BB-4BE3-A31E-2CCFE632DFAB}" destId="{A6452212-B704-42AD-A7B5-A9AF47D1A353}" srcOrd="3" destOrd="0" presId="urn:microsoft.com/office/officeart/2008/layout/VerticalCurvedList"/>
    <dgm:cxn modelId="{E6057F92-1224-4C0F-A9E1-30297E7888D0}" type="presParOf" srcId="{B2C9C5E0-70BB-4BE3-A31E-2CCFE632DFAB}" destId="{2B825317-CB20-447D-8698-E9E7CA9F0276}" srcOrd="4" destOrd="0" presId="urn:microsoft.com/office/officeart/2008/layout/VerticalCurvedList"/>
    <dgm:cxn modelId="{9529422E-553B-47D7-B471-8FA0FE5B3558}" type="presParOf" srcId="{2B825317-CB20-447D-8698-E9E7CA9F0276}" destId="{64B0747E-E67E-48DA-98EC-5888C78DAD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2119BB15-E83E-4F4F-BCCB-486FB7B1BF48}">
      <dgm:prSet/>
      <dgm:spPr/>
      <dgm:t>
        <a:bodyPr/>
        <a:lstStyle/>
        <a:p>
          <a:r>
            <a:rPr lang="en-CA" dirty="0" smtClean="0"/>
            <a:t>understanding the value conflicts and gaps, </a:t>
          </a:r>
        </a:p>
      </dgm:t>
    </dgm:pt>
    <dgm:pt modelId="{6E1B3E82-E022-428F-8431-08629397E977}" type="parTrans" cxnId="{F289BB86-ED8B-457B-B5D9-FB4FB720577B}">
      <dgm:prSet/>
      <dgm:spPr/>
      <dgm:t>
        <a:bodyPr/>
        <a:lstStyle/>
        <a:p>
          <a:endParaRPr lang="en-CA"/>
        </a:p>
      </dgm:t>
    </dgm:pt>
    <dgm:pt modelId="{61E29762-1550-4E0E-8D90-FE5A6989062D}" type="sibTrans" cxnId="{F289BB86-ED8B-457B-B5D9-FB4FB720577B}">
      <dgm:prSet/>
      <dgm:spPr/>
      <dgm:t>
        <a:bodyPr/>
        <a:lstStyle/>
        <a:p>
          <a:endParaRPr lang="en-CA"/>
        </a:p>
      </dgm:t>
    </dgm:pt>
    <dgm:pt modelId="{F2049CF5-B190-45DF-808E-16A5E1309720}">
      <dgm:prSet/>
      <dgm:spPr/>
      <dgm:t>
        <a:bodyPr/>
        <a:lstStyle/>
        <a:p>
          <a:r>
            <a:rPr lang="en-CA" dirty="0" smtClean="0"/>
            <a:t> designing a appealing system and providing compensation, (correct-ability)</a:t>
          </a:r>
        </a:p>
      </dgm:t>
    </dgm:pt>
    <dgm:pt modelId="{202373D8-872E-43F1-8321-010072F67253}" type="parTrans" cxnId="{B0DA5F73-5AFA-4BD0-9D2C-0DE31AAE6810}">
      <dgm:prSet/>
      <dgm:spPr/>
      <dgm:t>
        <a:bodyPr/>
        <a:lstStyle/>
        <a:p>
          <a:endParaRPr lang="en-CA"/>
        </a:p>
      </dgm:t>
    </dgm:pt>
    <dgm:pt modelId="{4BF98E33-F026-4F66-BDA6-5E8C6A81D974}" type="sibTrans" cxnId="{B0DA5F73-5AFA-4BD0-9D2C-0DE31AAE6810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2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2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2"/>
      <dgm:spPr/>
      <dgm:t>
        <a:bodyPr/>
        <a:lstStyle/>
        <a:p>
          <a:endParaRPr lang="en-US"/>
        </a:p>
      </dgm:t>
    </dgm:pt>
    <dgm:pt modelId="{3A3901A3-A25C-419C-9B07-40025519B77A}" type="pres">
      <dgm:prSet presAssocID="{2119BB15-E83E-4F4F-BCCB-486FB7B1BF4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A5C8E1-BA2A-4D15-A885-D6D2004542C6}" type="pres">
      <dgm:prSet presAssocID="{2119BB15-E83E-4F4F-BCCB-486FB7B1BF48}" presName="accent_1" presStyleCnt="0"/>
      <dgm:spPr/>
      <dgm:t>
        <a:bodyPr/>
        <a:lstStyle/>
        <a:p>
          <a:endParaRPr lang="en-US"/>
        </a:p>
      </dgm:t>
    </dgm:pt>
    <dgm:pt modelId="{5EA8A4A4-9F64-4FA4-BB5E-EEB2B78E0126}" type="pres">
      <dgm:prSet presAssocID="{2119BB15-E83E-4F4F-BCCB-486FB7B1BF48}" presName="accentRepeatNode" presStyleLbl="solidFgAcc1" presStyleIdx="0" presStyleCnt="2"/>
      <dgm:spPr/>
      <dgm:t>
        <a:bodyPr/>
        <a:lstStyle/>
        <a:p>
          <a:endParaRPr lang="en-US"/>
        </a:p>
      </dgm:t>
    </dgm:pt>
    <dgm:pt modelId="{24DA0E42-006F-4AF7-9038-9DF8CF47061F}" type="pres">
      <dgm:prSet presAssocID="{F2049CF5-B190-45DF-808E-16A5E1309720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977FDDF-FE3E-40C2-8D96-DB88967A707F}" type="pres">
      <dgm:prSet presAssocID="{F2049CF5-B190-45DF-808E-16A5E1309720}" presName="accent_2" presStyleCnt="0"/>
      <dgm:spPr/>
      <dgm:t>
        <a:bodyPr/>
        <a:lstStyle/>
        <a:p>
          <a:endParaRPr lang="en-US"/>
        </a:p>
      </dgm:t>
    </dgm:pt>
    <dgm:pt modelId="{FE53D12B-9CD3-4E9F-B14B-D35D4ADB1420}" type="pres">
      <dgm:prSet presAssocID="{F2049CF5-B190-45DF-808E-16A5E1309720}" presName="accentRepeatNode" presStyleLbl="solidFgAcc1" presStyleIdx="1" presStyleCnt="2"/>
      <dgm:spPr/>
      <dgm:t>
        <a:bodyPr/>
        <a:lstStyle/>
        <a:p>
          <a:endParaRPr lang="en-US"/>
        </a:p>
      </dgm:t>
    </dgm:pt>
  </dgm:ptLst>
  <dgm:cxnLst>
    <dgm:cxn modelId="{7490CECE-8509-4C0C-9B45-E475FACE40E8}" type="presOf" srcId="{2119BB15-E83E-4F4F-BCCB-486FB7B1BF48}" destId="{3A3901A3-A25C-419C-9B07-40025519B77A}" srcOrd="0" destOrd="0" presId="urn:microsoft.com/office/officeart/2008/layout/VerticalCurvedList"/>
    <dgm:cxn modelId="{F289BB86-ED8B-457B-B5D9-FB4FB720577B}" srcId="{769CBF8A-2AFA-40C8-8A1F-8924867E7DDF}" destId="{2119BB15-E83E-4F4F-BCCB-486FB7B1BF48}" srcOrd="0" destOrd="0" parTransId="{6E1B3E82-E022-428F-8431-08629397E977}" sibTransId="{61E29762-1550-4E0E-8D90-FE5A6989062D}"/>
    <dgm:cxn modelId="{27654C9D-5FF0-4356-B756-AB945D92A334}" type="presOf" srcId="{F2049CF5-B190-45DF-808E-16A5E1309720}" destId="{24DA0E42-006F-4AF7-9038-9DF8CF47061F}" srcOrd="0" destOrd="0" presId="urn:microsoft.com/office/officeart/2008/layout/VerticalCurvedList"/>
    <dgm:cxn modelId="{30B72508-01CF-4FCE-B229-B979C07EB3EA}" type="presOf" srcId="{61E29762-1550-4E0E-8D90-FE5A6989062D}" destId="{4E80B02F-170F-46C3-B156-03E1A438FF80}" srcOrd="0" destOrd="0" presId="urn:microsoft.com/office/officeart/2008/layout/VerticalCurvedList"/>
    <dgm:cxn modelId="{B0DA5F73-5AFA-4BD0-9D2C-0DE31AAE6810}" srcId="{769CBF8A-2AFA-40C8-8A1F-8924867E7DDF}" destId="{F2049CF5-B190-45DF-808E-16A5E1309720}" srcOrd="1" destOrd="0" parTransId="{202373D8-872E-43F1-8321-010072F67253}" sibTransId="{4BF98E33-F026-4F66-BDA6-5E8C6A81D974}"/>
    <dgm:cxn modelId="{523B0146-0F8A-41AA-8654-093A9721B121}" type="presOf" srcId="{769CBF8A-2AFA-40C8-8A1F-8924867E7DDF}" destId="{BD887B59-E85D-4A53-885F-14AA8B5682E6}" srcOrd="0" destOrd="0" presId="urn:microsoft.com/office/officeart/2008/layout/VerticalCurvedList"/>
    <dgm:cxn modelId="{E156EADD-00D4-4AEA-979D-0F30C9925312}" type="presParOf" srcId="{BD887B59-E85D-4A53-885F-14AA8B5682E6}" destId="{B2C9C5E0-70BB-4BE3-A31E-2CCFE632DFAB}" srcOrd="0" destOrd="0" presId="urn:microsoft.com/office/officeart/2008/layout/VerticalCurvedList"/>
    <dgm:cxn modelId="{BBC5D1D9-F465-4165-98A5-061F0BB62D04}" type="presParOf" srcId="{B2C9C5E0-70BB-4BE3-A31E-2CCFE632DFAB}" destId="{51F7182F-D2E8-4373-AFF6-151899CC236E}" srcOrd="0" destOrd="0" presId="urn:microsoft.com/office/officeart/2008/layout/VerticalCurvedList"/>
    <dgm:cxn modelId="{D478CEBF-A174-4A28-92BD-C314F4BA0CE8}" type="presParOf" srcId="{51F7182F-D2E8-4373-AFF6-151899CC236E}" destId="{EC61232A-7E2C-437C-92DC-5D8060450FFA}" srcOrd="0" destOrd="0" presId="urn:microsoft.com/office/officeart/2008/layout/VerticalCurvedList"/>
    <dgm:cxn modelId="{73053065-E2F0-448D-A3C9-3A21DFC91AA0}" type="presParOf" srcId="{51F7182F-D2E8-4373-AFF6-151899CC236E}" destId="{4E80B02F-170F-46C3-B156-03E1A438FF80}" srcOrd="1" destOrd="0" presId="urn:microsoft.com/office/officeart/2008/layout/VerticalCurvedList"/>
    <dgm:cxn modelId="{A077324F-83F8-4D0D-91D8-52399CB6831D}" type="presParOf" srcId="{51F7182F-D2E8-4373-AFF6-151899CC236E}" destId="{194AB01A-6DB7-4A7B-A2D0-2D560A9DCAFC}" srcOrd="2" destOrd="0" presId="urn:microsoft.com/office/officeart/2008/layout/VerticalCurvedList"/>
    <dgm:cxn modelId="{4E075950-6AA8-4A25-827E-982BDEE639C5}" type="presParOf" srcId="{51F7182F-D2E8-4373-AFF6-151899CC236E}" destId="{BED23F8E-5CE7-4E96-9F65-3E573281AAE4}" srcOrd="3" destOrd="0" presId="urn:microsoft.com/office/officeart/2008/layout/VerticalCurvedList"/>
    <dgm:cxn modelId="{954BA374-1959-44C0-9A1A-8302BD68EC71}" type="presParOf" srcId="{B2C9C5E0-70BB-4BE3-A31E-2CCFE632DFAB}" destId="{3A3901A3-A25C-419C-9B07-40025519B77A}" srcOrd="1" destOrd="0" presId="urn:microsoft.com/office/officeart/2008/layout/VerticalCurvedList"/>
    <dgm:cxn modelId="{6E9F7EE6-04AE-43C0-9C09-069EDD080C31}" type="presParOf" srcId="{B2C9C5E0-70BB-4BE3-A31E-2CCFE632DFAB}" destId="{0EA5C8E1-BA2A-4D15-A885-D6D2004542C6}" srcOrd="2" destOrd="0" presId="urn:microsoft.com/office/officeart/2008/layout/VerticalCurvedList"/>
    <dgm:cxn modelId="{DAD2A128-722A-488F-8911-8A32455A3F16}" type="presParOf" srcId="{0EA5C8E1-BA2A-4D15-A885-D6D2004542C6}" destId="{5EA8A4A4-9F64-4FA4-BB5E-EEB2B78E0126}" srcOrd="0" destOrd="0" presId="urn:microsoft.com/office/officeart/2008/layout/VerticalCurvedList"/>
    <dgm:cxn modelId="{B1953F50-221C-4FB9-8547-712EAC8F97C8}" type="presParOf" srcId="{B2C9C5E0-70BB-4BE3-A31E-2CCFE632DFAB}" destId="{24DA0E42-006F-4AF7-9038-9DF8CF47061F}" srcOrd="3" destOrd="0" presId="urn:microsoft.com/office/officeart/2008/layout/VerticalCurvedList"/>
    <dgm:cxn modelId="{A55A8B4B-B2F5-4D40-A754-7D8B3EA9C7CE}" type="presParOf" srcId="{B2C9C5E0-70BB-4BE3-A31E-2CCFE632DFAB}" destId="{C977FDDF-FE3E-40C2-8D96-DB88967A707F}" srcOrd="4" destOrd="0" presId="urn:microsoft.com/office/officeart/2008/layout/VerticalCurvedList"/>
    <dgm:cxn modelId="{E6C6985C-8554-4B47-BB42-7ACD21BC69B1}" type="presParOf" srcId="{C977FDDF-FE3E-40C2-8D96-DB88967A707F}" destId="{FE53D12B-9CD3-4E9F-B14B-D35D4ADB14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69CBF8A-2AFA-40C8-8A1F-8924867E7DDF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2119BB15-E83E-4F4F-BCCB-486FB7B1BF48}">
      <dgm:prSet/>
      <dgm:spPr/>
      <dgm:t>
        <a:bodyPr/>
        <a:lstStyle/>
        <a:p>
          <a:r>
            <a:rPr lang="en-CA" dirty="0" smtClean="0"/>
            <a:t>lack of guidance on using current institutional resources (partnerships)</a:t>
          </a:r>
        </a:p>
      </dgm:t>
    </dgm:pt>
    <dgm:pt modelId="{6E1B3E82-E022-428F-8431-08629397E977}" type="parTrans" cxnId="{F289BB86-ED8B-457B-B5D9-FB4FB720577B}">
      <dgm:prSet/>
      <dgm:spPr/>
      <dgm:t>
        <a:bodyPr/>
        <a:lstStyle/>
        <a:p>
          <a:endParaRPr lang="en-CA"/>
        </a:p>
      </dgm:t>
    </dgm:pt>
    <dgm:pt modelId="{61E29762-1550-4E0E-8D90-FE5A6989062D}" type="sibTrans" cxnId="{F289BB86-ED8B-457B-B5D9-FB4FB720577B}">
      <dgm:prSet/>
      <dgm:spPr/>
      <dgm:t>
        <a:bodyPr/>
        <a:lstStyle/>
        <a:p>
          <a:endParaRPr lang="en-CA"/>
        </a:p>
      </dgm:t>
    </dgm:pt>
    <dgm:pt modelId="{B7A4F4C1-216B-4C9D-8EB9-8BE40CE19B86}">
      <dgm:prSet/>
      <dgm:spPr/>
      <dgm:t>
        <a:bodyPr/>
        <a:lstStyle/>
        <a:p>
          <a:r>
            <a:rPr lang="en-CA" dirty="0" smtClean="0"/>
            <a:t>the provincial budget cuts in various environmental sector</a:t>
          </a:r>
        </a:p>
      </dgm:t>
    </dgm:pt>
    <dgm:pt modelId="{6E592D6F-BE51-44E1-8D74-B18755645837}" type="parTrans" cxnId="{24474519-87D9-4199-AD90-79CD9D57EFD5}">
      <dgm:prSet/>
      <dgm:spPr/>
      <dgm:t>
        <a:bodyPr/>
        <a:lstStyle/>
        <a:p>
          <a:endParaRPr lang="en-CA"/>
        </a:p>
      </dgm:t>
    </dgm:pt>
    <dgm:pt modelId="{9ABD54BA-BA97-435A-BCAC-C663B9AC96D0}" type="sibTrans" cxnId="{24474519-87D9-4199-AD90-79CD9D57EFD5}">
      <dgm:prSet/>
      <dgm:spPr/>
      <dgm:t>
        <a:bodyPr/>
        <a:lstStyle/>
        <a:p>
          <a:endParaRPr lang="en-CA"/>
        </a:p>
      </dgm:t>
    </dgm:pt>
    <dgm:pt modelId="{BD887B59-E85D-4A53-885F-14AA8B5682E6}" type="pres">
      <dgm:prSet presAssocID="{769CBF8A-2AFA-40C8-8A1F-8924867E7D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B2C9C5E0-70BB-4BE3-A31E-2CCFE632DFAB}" type="pres">
      <dgm:prSet presAssocID="{769CBF8A-2AFA-40C8-8A1F-8924867E7DDF}" presName="Name1" presStyleCnt="0"/>
      <dgm:spPr/>
      <dgm:t>
        <a:bodyPr/>
        <a:lstStyle/>
        <a:p>
          <a:endParaRPr lang="en-US"/>
        </a:p>
      </dgm:t>
    </dgm:pt>
    <dgm:pt modelId="{51F7182F-D2E8-4373-AFF6-151899CC236E}" type="pres">
      <dgm:prSet presAssocID="{769CBF8A-2AFA-40C8-8A1F-8924867E7DDF}" presName="cycle" presStyleCnt="0"/>
      <dgm:spPr/>
      <dgm:t>
        <a:bodyPr/>
        <a:lstStyle/>
        <a:p>
          <a:endParaRPr lang="en-US"/>
        </a:p>
      </dgm:t>
    </dgm:pt>
    <dgm:pt modelId="{EC61232A-7E2C-437C-92DC-5D8060450FFA}" type="pres">
      <dgm:prSet presAssocID="{769CBF8A-2AFA-40C8-8A1F-8924867E7DDF}" presName="srcNode" presStyleLbl="node1" presStyleIdx="0" presStyleCnt="2"/>
      <dgm:spPr/>
      <dgm:t>
        <a:bodyPr/>
        <a:lstStyle/>
        <a:p>
          <a:endParaRPr lang="en-US"/>
        </a:p>
      </dgm:t>
    </dgm:pt>
    <dgm:pt modelId="{4E80B02F-170F-46C3-B156-03E1A438FF80}" type="pres">
      <dgm:prSet presAssocID="{769CBF8A-2AFA-40C8-8A1F-8924867E7DDF}" presName="conn" presStyleLbl="parChTrans1D2" presStyleIdx="0" presStyleCnt="1"/>
      <dgm:spPr/>
      <dgm:t>
        <a:bodyPr/>
        <a:lstStyle/>
        <a:p>
          <a:endParaRPr lang="en-CA"/>
        </a:p>
      </dgm:t>
    </dgm:pt>
    <dgm:pt modelId="{194AB01A-6DB7-4A7B-A2D0-2D560A9DCAFC}" type="pres">
      <dgm:prSet presAssocID="{769CBF8A-2AFA-40C8-8A1F-8924867E7DDF}" presName="extraNode" presStyleLbl="node1" presStyleIdx="0" presStyleCnt="2"/>
      <dgm:spPr/>
      <dgm:t>
        <a:bodyPr/>
        <a:lstStyle/>
        <a:p>
          <a:endParaRPr lang="en-US"/>
        </a:p>
      </dgm:t>
    </dgm:pt>
    <dgm:pt modelId="{BED23F8E-5CE7-4E96-9F65-3E573281AAE4}" type="pres">
      <dgm:prSet presAssocID="{769CBF8A-2AFA-40C8-8A1F-8924867E7DDF}" presName="dstNode" presStyleLbl="node1" presStyleIdx="0" presStyleCnt="2"/>
      <dgm:spPr/>
      <dgm:t>
        <a:bodyPr/>
        <a:lstStyle/>
        <a:p>
          <a:endParaRPr lang="en-US"/>
        </a:p>
      </dgm:t>
    </dgm:pt>
    <dgm:pt modelId="{3A3901A3-A25C-419C-9B07-40025519B77A}" type="pres">
      <dgm:prSet presAssocID="{2119BB15-E83E-4F4F-BCCB-486FB7B1BF4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A5C8E1-BA2A-4D15-A885-D6D2004542C6}" type="pres">
      <dgm:prSet presAssocID="{2119BB15-E83E-4F4F-BCCB-486FB7B1BF48}" presName="accent_1" presStyleCnt="0"/>
      <dgm:spPr/>
      <dgm:t>
        <a:bodyPr/>
        <a:lstStyle/>
        <a:p>
          <a:endParaRPr lang="en-US"/>
        </a:p>
      </dgm:t>
    </dgm:pt>
    <dgm:pt modelId="{5EA8A4A4-9F64-4FA4-BB5E-EEB2B78E0126}" type="pres">
      <dgm:prSet presAssocID="{2119BB15-E83E-4F4F-BCCB-486FB7B1BF48}" presName="accentRepeatNode" presStyleLbl="solidFgAcc1" presStyleIdx="0" presStyleCnt="2"/>
      <dgm:spPr/>
      <dgm:t>
        <a:bodyPr/>
        <a:lstStyle/>
        <a:p>
          <a:endParaRPr lang="en-US"/>
        </a:p>
      </dgm:t>
    </dgm:pt>
    <dgm:pt modelId="{5C6717F6-6A80-4DBA-AD6D-9D97CFA2955E}" type="pres">
      <dgm:prSet presAssocID="{B7A4F4C1-216B-4C9D-8EB9-8BE40CE19B86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9341BA8-47DC-4E3A-82FB-4308858964ED}" type="pres">
      <dgm:prSet presAssocID="{B7A4F4C1-216B-4C9D-8EB9-8BE40CE19B86}" presName="accent_2" presStyleCnt="0"/>
      <dgm:spPr/>
      <dgm:t>
        <a:bodyPr/>
        <a:lstStyle/>
        <a:p>
          <a:endParaRPr lang="en-US"/>
        </a:p>
      </dgm:t>
    </dgm:pt>
    <dgm:pt modelId="{9E161B71-2FFA-4CF8-8B7D-7FBB156D4A2B}" type="pres">
      <dgm:prSet presAssocID="{B7A4F4C1-216B-4C9D-8EB9-8BE40CE19B86}" presName="accentRepeatNode" presStyleLbl="solidFgAcc1" presStyleIdx="1" presStyleCnt="2"/>
      <dgm:spPr/>
      <dgm:t>
        <a:bodyPr/>
        <a:lstStyle/>
        <a:p>
          <a:endParaRPr lang="en-US"/>
        </a:p>
      </dgm:t>
    </dgm:pt>
  </dgm:ptLst>
  <dgm:cxnLst>
    <dgm:cxn modelId="{24474519-87D9-4199-AD90-79CD9D57EFD5}" srcId="{769CBF8A-2AFA-40C8-8A1F-8924867E7DDF}" destId="{B7A4F4C1-216B-4C9D-8EB9-8BE40CE19B86}" srcOrd="1" destOrd="0" parTransId="{6E592D6F-BE51-44E1-8D74-B18755645837}" sibTransId="{9ABD54BA-BA97-435A-BCAC-C663B9AC96D0}"/>
    <dgm:cxn modelId="{428C57E6-50F4-475C-A37C-8201D5E01912}" type="presOf" srcId="{61E29762-1550-4E0E-8D90-FE5A6989062D}" destId="{4E80B02F-170F-46C3-B156-03E1A438FF80}" srcOrd="0" destOrd="0" presId="urn:microsoft.com/office/officeart/2008/layout/VerticalCurvedList"/>
    <dgm:cxn modelId="{E175639A-DBBA-4C5C-A573-305C29E6173F}" type="presOf" srcId="{B7A4F4C1-216B-4C9D-8EB9-8BE40CE19B86}" destId="{5C6717F6-6A80-4DBA-AD6D-9D97CFA2955E}" srcOrd="0" destOrd="0" presId="urn:microsoft.com/office/officeart/2008/layout/VerticalCurvedList"/>
    <dgm:cxn modelId="{8B2A5E9E-D2C3-4169-BAF8-DCD163F55C86}" type="presOf" srcId="{769CBF8A-2AFA-40C8-8A1F-8924867E7DDF}" destId="{BD887B59-E85D-4A53-885F-14AA8B5682E6}" srcOrd="0" destOrd="0" presId="urn:microsoft.com/office/officeart/2008/layout/VerticalCurvedList"/>
    <dgm:cxn modelId="{F289BB86-ED8B-457B-B5D9-FB4FB720577B}" srcId="{769CBF8A-2AFA-40C8-8A1F-8924867E7DDF}" destId="{2119BB15-E83E-4F4F-BCCB-486FB7B1BF48}" srcOrd="0" destOrd="0" parTransId="{6E1B3E82-E022-428F-8431-08629397E977}" sibTransId="{61E29762-1550-4E0E-8D90-FE5A6989062D}"/>
    <dgm:cxn modelId="{D5E13E6E-E7DE-4B26-A3D3-82C913C87803}" type="presOf" srcId="{2119BB15-E83E-4F4F-BCCB-486FB7B1BF48}" destId="{3A3901A3-A25C-419C-9B07-40025519B77A}" srcOrd="0" destOrd="0" presId="urn:microsoft.com/office/officeart/2008/layout/VerticalCurvedList"/>
    <dgm:cxn modelId="{F20B5BF3-8BB2-429D-A9BF-DC0D1EF245C0}" type="presParOf" srcId="{BD887B59-E85D-4A53-885F-14AA8B5682E6}" destId="{B2C9C5E0-70BB-4BE3-A31E-2CCFE632DFAB}" srcOrd="0" destOrd="0" presId="urn:microsoft.com/office/officeart/2008/layout/VerticalCurvedList"/>
    <dgm:cxn modelId="{0661A712-C85B-49A7-87C0-4CC4E5D2733B}" type="presParOf" srcId="{B2C9C5E0-70BB-4BE3-A31E-2CCFE632DFAB}" destId="{51F7182F-D2E8-4373-AFF6-151899CC236E}" srcOrd="0" destOrd="0" presId="urn:microsoft.com/office/officeart/2008/layout/VerticalCurvedList"/>
    <dgm:cxn modelId="{AAE1485B-0B24-407B-9AEB-393F3847107F}" type="presParOf" srcId="{51F7182F-D2E8-4373-AFF6-151899CC236E}" destId="{EC61232A-7E2C-437C-92DC-5D8060450FFA}" srcOrd="0" destOrd="0" presId="urn:microsoft.com/office/officeart/2008/layout/VerticalCurvedList"/>
    <dgm:cxn modelId="{EFE989F2-3010-4EE3-A9CA-A90E612B4D53}" type="presParOf" srcId="{51F7182F-D2E8-4373-AFF6-151899CC236E}" destId="{4E80B02F-170F-46C3-B156-03E1A438FF80}" srcOrd="1" destOrd="0" presId="urn:microsoft.com/office/officeart/2008/layout/VerticalCurvedList"/>
    <dgm:cxn modelId="{59337642-829E-4A63-8923-9C12B0D250FF}" type="presParOf" srcId="{51F7182F-D2E8-4373-AFF6-151899CC236E}" destId="{194AB01A-6DB7-4A7B-A2D0-2D560A9DCAFC}" srcOrd="2" destOrd="0" presId="urn:microsoft.com/office/officeart/2008/layout/VerticalCurvedList"/>
    <dgm:cxn modelId="{24285E51-9F23-45B2-B61F-380681C56FB7}" type="presParOf" srcId="{51F7182F-D2E8-4373-AFF6-151899CC236E}" destId="{BED23F8E-5CE7-4E96-9F65-3E573281AAE4}" srcOrd="3" destOrd="0" presId="urn:microsoft.com/office/officeart/2008/layout/VerticalCurvedList"/>
    <dgm:cxn modelId="{6BFB4763-4FBF-45CB-B3F1-513B895477B8}" type="presParOf" srcId="{B2C9C5E0-70BB-4BE3-A31E-2CCFE632DFAB}" destId="{3A3901A3-A25C-419C-9B07-40025519B77A}" srcOrd="1" destOrd="0" presId="urn:microsoft.com/office/officeart/2008/layout/VerticalCurvedList"/>
    <dgm:cxn modelId="{F23D3EE0-E097-4FCB-A12B-F5EB0BCFDEB8}" type="presParOf" srcId="{B2C9C5E0-70BB-4BE3-A31E-2CCFE632DFAB}" destId="{0EA5C8E1-BA2A-4D15-A885-D6D2004542C6}" srcOrd="2" destOrd="0" presId="urn:microsoft.com/office/officeart/2008/layout/VerticalCurvedList"/>
    <dgm:cxn modelId="{A5ECFEEE-EB76-4C3E-9D7A-8A70020B2A5B}" type="presParOf" srcId="{0EA5C8E1-BA2A-4D15-A885-D6D2004542C6}" destId="{5EA8A4A4-9F64-4FA4-BB5E-EEB2B78E0126}" srcOrd="0" destOrd="0" presId="urn:microsoft.com/office/officeart/2008/layout/VerticalCurvedList"/>
    <dgm:cxn modelId="{A0B7E213-E9AF-4F32-A1AA-F2EEE574E50E}" type="presParOf" srcId="{B2C9C5E0-70BB-4BE3-A31E-2CCFE632DFAB}" destId="{5C6717F6-6A80-4DBA-AD6D-9D97CFA2955E}" srcOrd="3" destOrd="0" presId="urn:microsoft.com/office/officeart/2008/layout/VerticalCurvedList"/>
    <dgm:cxn modelId="{0142B9E4-7C1B-452E-A318-1EE35D65A702}" type="presParOf" srcId="{B2C9C5E0-70BB-4BE3-A31E-2CCFE632DFAB}" destId="{99341BA8-47DC-4E3A-82FB-4308858964ED}" srcOrd="4" destOrd="0" presId="urn:microsoft.com/office/officeart/2008/layout/VerticalCurvedList"/>
    <dgm:cxn modelId="{0FC044A8-6946-4524-8BA3-4D372170CA3C}" type="presParOf" srcId="{99341BA8-47DC-4E3A-82FB-4308858964ED}" destId="{9E161B71-2FFA-4CF8-8B7D-7FBB156D4A2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E78AAA6-7C31-4EC1-8710-E1281AA1C0FA}" type="doc">
      <dgm:prSet loTypeId="urn:microsoft.com/office/officeart/2005/8/layout/arrow2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CA9A35A6-BF8E-4BD5-AF86-DE312E713E59}">
      <dgm:prSet phldrT="[Text]"/>
      <dgm:spPr/>
      <dgm:t>
        <a:bodyPr/>
        <a:lstStyle/>
        <a:p>
          <a:r>
            <a:rPr lang="en-CA" dirty="0" smtClean="0"/>
            <a:t>Two plans are approved and in process to be approved</a:t>
          </a:r>
          <a:endParaRPr lang="en-CA" dirty="0"/>
        </a:p>
      </dgm:t>
    </dgm:pt>
    <dgm:pt modelId="{61509312-F222-46FC-BD7B-01033B343746}" type="parTrans" cxnId="{1155E7A4-C551-416D-A36C-BC49386BB11E}">
      <dgm:prSet/>
      <dgm:spPr/>
      <dgm:t>
        <a:bodyPr/>
        <a:lstStyle/>
        <a:p>
          <a:endParaRPr lang="en-CA"/>
        </a:p>
      </dgm:t>
    </dgm:pt>
    <dgm:pt modelId="{EA75C71E-842A-4100-9646-A5E9A154B70B}" type="sibTrans" cxnId="{1155E7A4-C551-416D-A36C-BC49386BB11E}">
      <dgm:prSet/>
      <dgm:spPr/>
      <dgm:t>
        <a:bodyPr/>
        <a:lstStyle/>
        <a:p>
          <a:endParaRPr lang="en-CA"/>
        </a:p>
      </dgm:t>
    </dgm:pt>
    <dgm:pt modelId="{E39ECEEE-D261-4DCA-BA65-B565BF68DEAA}">
      <dgm:prSet phldrT="[Text]"/>
      <dgm:spPr/>
      <dgm:t>
        <a:bodyPr/>
        <a:lstStyle/>
        <a:p>
          <a:r>
            <a:rPr lang="en-CA" dirty="0" smtClean="0"/>
            <a:t>Five more plans still not started.  </a:t>
          </a:r>
          <a:endParaRPr lang="en-CA" dirty="0"/>
        </a:p>
      </dgm:t>
    </dgm:pt>
    <dgm:pt modelId="{FC699AEC-BA53-4235-B184-5C8FF3137570}" type="parTrans" cxnId="{6EB18425-2D8A-4FE6-AB43-BC85945EECD3}">
      <dgm:prSet/>
      <dgm:spPr/>
      <dgm:t>
        <a:bodyPr/>
        <a:lstStyle/>
        <a:p>
          <a:endParaRPr lang="en-CA"/>
        </a:p>
      </dgm:t>
    </dgm:pt>
    <dgm:pt modelId="{0B46C3A5-4BEC-45CD-9B75-C079BA5691E2}" type="sibTrans" cxnId="{6EB18425-2D8A-4FE6-AB43-BC85945EECD3}">
      <dgm:prSet/>
      <dgm:spPr/>
      <dgm:t>
        <a:bodyPr/>
        <a:lstStyle/>
        <a:p>
          <a:endParaRPr lang="en-CA"/>
        </a:p>
      </dgm:t>
    </dgm:pt>
    <dgm:pt modelId="{0BA8B612-C814-4A41-A6E9-C9DFD59AABA8}">
      <dgm:prSet phldrT="[Text]"/>
      <dgm:spPr/>
      <dgm:t>
        <a:bodyPr/>
        <a:lstStyle/>
        <a:p>
          <a:r>
            <a:rPr lang="en-CA" dirty="0" smtClean="0"/>
            <a:t>Decrease implementing challenges </a:t>
          </a:r>
          <a:endParaRPr lang="en-CA" dirty="0"/>
        </a:p>
      </dgm:t>
    </dgm:pt>
    <dgm:pt modelId="{EC597037-C3E8-47A9-B90C-E7C4DCEE6DC8}" type="parTrans" cxnId="{3DDB1062-8BFA-4C09-B578-87778286C7FA}">
      <dgm:prSet/>
      <dgm:spPr/>
      <dgm:t>
        <a:bodyPr/>
        <a:lstStyle/>
        <a:p>
          <a:endParaRPr lang="en-CA"/>
        </a:p>
      </dgm:t>
    </dgm:pt>
    <dgm:pt modelId="{574C3DF3-7756-40A4-B71D-E752EF6B4370}" type="sibTrans" cxnId="{3DDB1062-8BFA-4C09-B578-87778286C7FA}">
      <dgm:prSet/>
      <dgm:spPr/>
      <dgm:t>
        <a:bodyPr/>
        <a:lstStyle/>
        <a:p>
          <a:endParaRPr lang="en-CA"/>
        </a:p>
      </dgm:t>
    </dgm:pt>
    <dgm:pt modelId="{89DA5C46-9718-4CAE-BA3B-0CF4FE036331}">
      <dgm:prSet/>
      <dgm:spPr/>
      <dgm:t>
        <a:bodyPr/>
        <a:lstStyle/>
        <a:p>
          <a:r>
            <a:rPr lang="en-CA" dirty="0" smtClean="0"/>
            <a:t>Improve the public acceptance </a:t>
          </a:r>
        </a:p>
      </dgm:t>
    </dgm:pt>
    <dgm:pt modelId="{B61CABED-6A3A-436E-87A8-FE5DB83F23E2}" type="parTrans" cxnId="{E2F040E4-8AD7-4637-927E-2137F331E6E2}">
      <dgm:prSet/>
      <dgm:spPr/>
      <dgm:t>
        <a:bodyPr/>
        <a:lstStyle/>
        <a:p>
          <a:endParaRPr lang="en-CA"/>
        </a:p>
      </dgm:t>
    </dgm:pt>
    <dgm:pt modelId="{EE806284-D17E-4E2B-B0AA-600F01660425}" type="sibTrans" cxnId="{E2F040E4-8AD7-4637-927E-2137F331E6E2}">
      <dgm:prSet/>
      <dgm:spPr/>
      <dgm:t>
        <a:bodyPr/>
        <a:lstStyle/>
        <a:p>
          <a:endParaRPr lang="en-CA"/>
        </a:p>
      </dgm:t>
    </dgm:pt>
    <dgm:pt modelId="{9B2DDE0F-9D5E-475F-AFD9-092189341762}" type="pres">
      <dgm:prSet presAssocID="{3E78AAA6-7C31-4EC1-8710-E1281AA1C0F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588F84CE-698F-46AB-8C04-0BA26CF2118E}" type="pres">
      <dgm:prSet presAssocID="{3E78AAA6-7C31-4EC1-8710-E1281AA1C0FA}" presName="arrow" presStyleLbl="bgShp" presStyleIdx="0" presStyleCnt="1"/>
      <dgm:spPr/>
      <dgm:t>
        <a:bodyPr/>
        <a:lstStyle/>
        <a:p>
          <a:endParaRPr lang="en-CA"/>
        </a:p>
      </dgm:t>
    </dgm:pt>
    <dgm:pt modelId="{F89C2869-FFDA-4951-8D7F-29CA0E640534}" type="pres">
      <dgm:prSet presAssocID="{3E78AAA6-7C31-4EC1-8710-E1281AA1C0FA}" presName="arrowDiagram4" presStyleCnt="0"/>
      <dgm:spPr/>
      <dgm:t>
        <a:bodyPr/>
        <a:lstStyle/>
        <a:p>
          <a:endParaRPr lang="en-CA"/>
        </a:p>
      </dgm:t>
    </dgm:pt>
    <dgm:pt modelId="{269A6D7B-BD6D-42DB-B3A8-A9EA2C1EF2F0}" type="pres">
      <dgm:prSet presAssocID="{CA9A35A6-BF8E-4BD5-AF86-DE312E713E59}" presName="bullet4a" presStyleLbl="node1" presStyleIdx="0" presStyleCnt="4"/>
      <dgm:spPr/>
      <dgm:t>
        <a:bodyPr/>
        <a:lstStyle/>
        <a:p>
          <a:endParaRPr lang="en-CA"/>
        </a:p>
      </dgm:t>
    </dgm:pt>
    <dgm:pt modelId="{A6699AE1-0285-4F69-A3FD-A78B2EDCDCC9}" type="pres">
      <dgm:prSet presAssocID="{CA9A35A6-BF8E-4BD5-AF86-DE312E713E59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8882CAC-79C7-413E-AEB2-7C060BA32B9C}" type="pres">
      <dgm:prSet presAssocID="{E39ECEEE-D261-4DCA-BA65-B565BF68DEAA}" presName="bullet4b" presStyleLbl="node1" presStyleIdx="1" presStyleCnt="4"/>
      <dgm:spPr/>
      <dgm:t>
        <a:bodyPr/>
        <a:lstStyle/>
        <a:p>
          <a:endParaRPr lang="en-CA"/>
        </a:p>
      </dgm:t>
    </dgm:pt>
    <dgm:pt modelId="{3A16B75A-B968-4E2E-8798-867203FE0AAF}" type="pres">
      <dgm:prSet presAssocID="{E39ECEEE-D261-4DCA-BA65-B565BF68DEAA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3DACCA3-CA45-4C82-A5B4-DFF36D051FD8}" type="pres">
      <dgm:prSet presAssocID="{89DA5C46-9718-4CAE-BA3B-0CF4FE036331}" presName="bullet4c" presStyleLbl="node1" presStyleIdx="2" presStyleCnt="4"/>
      <dgm:spPr/>
      <dgm:t>
        <a:bodyPr/>
        <a:lstStyle/>
        <a:p>
          <a:endParaRPr lang="en-CA"/>
        </a:p>
      </dgm:t>
    </dgm:pt>
    <dgm:pt modelId="{D84327BC-5101-4B16-89A0-075972BC5901}" type="pres">
      <dgm:prSet presAssocID="{89DA5C46-9718-4CAE-BA3B-0CF4FE036331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5EC5B7E-7797-4D3C-8F87-D0D98B9C1F9E}" type="pres">
      <dgm:prSet presAssocID="{0BA8B612-C814-4A41-A6E9-C9DFD59AABA8}" presName="bullet4d" presStyleLbl="node1" presStyleIdx="3" presStyleCnt="4"/>
      <dgm:spPr/>
      <dgm:t>
        <a:bodyPr/>
        <a:lstStyle/>
        <a:p>
          <a:endParaRPr lang="en-CA"/>
        </a:p>
      </dgm:t>
    </dgm:pt>
    <dgm:pt modelId="{8207D649-6DCB-434E-9532-1C8E7A8E04A9}" type="pres">
      <dgm:prSet presAssocID="{0BA8B612-C814-4A41-A6E9-C9DFD59AABA8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E37A97D5-455C-40FB-AA64-F51D531990B8}" type="presOf" srcId="{89DA5C46-9718-4CAE-BA3B-0CF4FE036331}" destId="{D84327BC-5101-4B16-89A0-075972BC5901}" srcOrd="0" destOrd="0" presId="urn:microsoft.com/office/officeart/2005/8/layout/arrow2"/>
    <dgm:cxn modelId="{AA06F7FA-1326-47C8-BBBB-969E011B0B4C}" type="presOf" srcId="{3E78AAA6-7C31-4EC1-8710-E1281AA1C0FA}" destId="{9B2DDE0F-9D5E-475F-AFD9-092189341762}" srcOrd="0" destOrd="0" presId="urn:microsoft.com/office/officeart/2005/8/layout/arrow2"/>
    <dgm:cxn modelId="{3DDB1062-8BFA-4C09-B578-87778286C7FA}" srcId="{3E78AAA6-7C31-4EC1-8710-E1281AA1C0FA}" destId="{0BA8B612-C814-4A41-A6E9-C9DFD59AABA8}" srcOrd="3" destOrd="0" parTransId="{EC597037-C3E8-47A9-B90C-E7C4DCEE6DC8}" sibTransId="{574C3DF3-7756-40A4-B71D-E752EF6B4370}"/>
    <dgm:cxn modelId="{E2F040E4-8AD7-4637-927E-2137F331E6E2}" srcId="{3E78AAA6-7C31-4EC1-8710-E1281AA1C0FA}" destId="{89DA5C46-9718-4CAE-BA3B-0CF4FE036331}" srcOrd="2" destOrd="0" parTransId="{B61CABED-6A3A-436E-87A8-FE5DB83F23E2}" sibTransId="{EE806284-D17E-4E2B-B0AA-600F01660425}"/>
    <dgm:cxn modelId="{6961A29E-10D5-4A06-8D22-81B14FFCBF86}" type="presOf" srcId="{E39ECEEE-D261-4DCA-BA65-B565BF68DEAA}" destId="{3A16B75A-B968-4E2E-8798-867203FE0AAF}" srcOrd="0" destOrd="0" presId="urn:microsoft.com/office/officeart/2005/8/layout/arrow2"/>
    <dgm:cxn modelId="{6EB18425-2D8A-4FE6-AB43-BC85945EECD3}" srcId="{3E78AAA6-7C31-4EC1-8710-E1281AA1C0FA}" destId="{E39ECEEE-D261-4DCA-BA65-B565BF68DEAA}" srcOrd="1" destOrd="0" parTransId="{FC699AEC-BA53-4235-B184-5C8FF3137570}" sibTransId="{0B46C3A5-4BEC-45CD-9B75-C079BA5691E2}"/>
    <dgm:cxn modelId="{60EFF752-767B-4E25-9C1F-FE7857CFE203}" type="presOf" srcId="{0BA8B612-C814-4A41-A6E9-C9DFD59AABA8}" destId="{8207D649-6DCB-434E-9532-1C8E7A8E04A9}" srcOrd="0" destOrd="0" presId="urn:microsoft.com/office/officeart/2005/8/layout/arrow2"/>
    <dgm:cxn modelId="{1155E7A4-C551-416D-A36C-BC49386BB11E}" srcId="{3E78AAA6-7C31-4EC1-8710-E1281AA1C0FA}" destId="{CA9A35A6-BF8E-4BD5-AF86-DE312E713E59}" srcOrd="0" destOrd="0" parTransId="{61509312-F222-46FC-BD7B-01033B343746}" sibTransId="{EA75C71E-842A-4100-9646-A5E9A154B70B}"/>
    <dgm:cxn modelId="{30BAC6A4-D889-4559-9875-3EC59DD0A3BC}" type="presOf" srcId="{CA9A35A6-BF8E-4BD5-AF86-DE312E713E59}" destId="{A6699AE1-0285-4F69-A3FD-A78B2EDCDCC9}" srcOrd="0" destOrd="0" presId="urn:microsoft.com/office/officeart/2005/8/layout/arrow2"/>
    <dgm:cxn modelId="{93A46ABA-82E3-43DD-8E68-DD9C5C7BB587}" type="presParOf" srcId="{9B2DDE0F-9D5E-475F-AFD9-092189341762}" destId="{588F84CE-698F-46AB-8C04-0BA26CF2118E}" srcOrd="0" destOrd="0" presId="urn:microsoft.com/office/officeart/2005/8/layout/arrow2"/>
    <dgm:cxn modelId="{FAEB6842-85C6-4752-B1DB-A17898709FC4}" type="presParOf" srcId="{9B2DDE0F-9D5E-475F-AFD9-092189341762}" destId="{F89C2869-FFDA-4951-8D7F-29CA0E640534}" srcOrd="1" destOrd="0" presId="urn:microsoft.com/office/officeart/2005/8/layout/arrow2"/>
    <dgm:cxn modelId="{77DF0CAE-9803-4008-8A68-99E3BD1DAA5D}" type="presParOf" srcId="{F89C2869-FFDA-4951-8D7F-29CA0E640534}" destId="{269A6D7B-BD6D-42DB-B3A8-A9EA2C1EF2F0}" srcOrd="0" destOrd="0" presId="urn:microsoft.com/office/officeart/2005/8/layout/arrow2"/>
    <dgm:cxn modelId="{D2771D7F-4D14-43DF-8A39-29F2117D1BA1}" type="presParOf" srcId="{F89C2869-FFDA-4951-8D7F-29CA0E640534}" destId="{A6699AE1-0285-4F69-A3FD-A78B2EDCDCC9}" srcOrd="1" destOrd="0" presId="urn:microsoft.com/office/officeart/2005/8/layout/arrow2"/>
    <dgm:cxn modelId="{4289EEBA-ABEE-45F0-90D7-E2DF70A4DEF6}" type="presParOf" srcId="{F89C2869-FFDA-4951-8D7F-29CA0E640534}" destId="{88882CAC-79C7-413E-AEB2-7C060BA32B9C}" srcOrd="2" destOrd="0" presId="urn:microsoft.com/office/officeart/2005/8/layout/arrow2"/>
    <dgm:cxn modelId="{C9D66C07-F624-4830-A991-104F9974578F}" type="presParOf" srcId="{F89C2869-FFDA-4951-8D7F-29CA0E640534}" destId="{3A16B75A-B968-4E2E-8798-867203FE0AAF}" srcOrd="3" destOrd="0" presId="urn:microsoft.com/office/officeart/2005/8/layout/arrow2"/>
    <dgm:cxn modelId="{3A969E25-9B75-47ED-AB71-E899D34DECF4}" type="presParOf" srcId="{F89C2869-FFDA-4951-8D7F-29CA0E640534}" destId="{33DACCA3-CA45-4C82-A5B4-DFF36D051FD8}" srcOrd="4" destOrd="0" presId="urn:microsoft.com/office/officeart/2005/8/layout/arrow2"/>
    <dgm:cxn modelId="{E27B58D6-A29C-41D3-9AA7-FFBB1BFD1AC5}" type="presParOf" srcId="{F89C2869-FFDA-4951-8D7F-29CA0E640534}" destId="{D84327BC-5101-4B16-89A0-075972BC5901}" srcOrd="5" destOrd="0" presId="urn:microsoft.com/office/officeart/2005/8/layout/arrow2"/>
    <dgm:cxn modelId="{59ED3169-F05F-4402-8968-B791DAB20AA8}" type="presParOf" srcId="{F89C2869-FFDA-4951-8D7F-29CA0E640534}" destId="{F5EC5B7E-7797-4D3C-8F87-D0D98B9C1F9E}" srcOrd="6" destOrd="0" presId="urn:microsoft.com/office/officeart/2005/8/layout/arrow2"/>
    <dgm:cxn modelId="{4A9E5B0D-8963-4BF2-807A-BDC963D96C70}" type="presParOf" srcId="{F89C2869-FFDA-4951-8D7F-29CA0E640534}" destId="{8207D649-6DCB-434E-9532-1C8E7A8E04A9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F3FF19-1214-46B9-9FAC-2C411A968879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CA"/>
        </a:p>
      </dgm:t>
    </dgm:pt>
    <dgm:pt modelId="{C7D7F43B-3B06-4D2E-AD8C-91E64147C3CD}">
      <dgm:prSet phldrT="[Text]" custT="1"/>
      <dgm:spPr/>
      <dgm:t>
        <a:bodyPr/>
        <a:lstStyle/>
        <a:p>
          <a:r>
            <a:rPr lang="en-CA" sz="2800" dirty="0" smtClean="0"/>
            <a:t>Regional Plans </a:t>
          </a:r>
          <a:endParaRPr lang="en-CA" sz="2800" dirty="0"/>
        </a:p>
      </dgm:t>
    </dgm:pt>
    <dgm:pt modelId="{76EC0D70-F2E8-4D2F-AA06-E47D462C804F}" type="parTrans" cxnId="{11C3DFED-841B-4F2E-90F9-7BF7140B2E98}">
      <dgm:prSet/>
      <dgm:spPr/>
      <dgm:t>
        <a:bodyPr/>
        <a:lstStyle/>
        <a:p>
          <a:endParaRPr lang="en-CA"/>
        </a:p>
      </dgm:t>
    </dgm:pt>
    <dgm:pt modelId="{B6AFA036-AB92-420B-9F19-D11943600B50}" type="sibTrans" cxnId="{11C3DFED-841B-4F2E-90F9-7BF7140B2E98}">
      <dgm:prSet/>
      <dgm:spPr/>
      <dgm:t>
        <a:bodyPr/>
        <a:lstStyle/>
        <a:p>
          <a:endParaRPr lang="en-CA"/>
        </a:p>
      </dgm:t>
    </dgm:pt>
    <dgm:pt modelId="{F87F6FDC-86F0-41ED-875F-18F9D16906A7}">
      <dgm:prSet phldrT="[Text]"/>
      <dgm:spPr/>
      <dgm:t>
        <a:bodyPr/>
        <a:lstStyle/>
        <a:p>
          <a:pPr algn="ctr"/>
          <a:r>
            <a:rPr lang="en-CA" dirty="0" smtClean="0"/>
            <a:t> Employ cumulative effects management approach to identify target and thresholds </a:t>
          </a:r>
          <a:endParaRPr lang="en-CA" dirty="0"/>
        </a:p>
      </dgm:t>
    </dgm:pt>
    <dgm:pt modelId="{E0543543-9AE9-4E54-B893-159CE5009A24}" type="parTrans" cxnId="{4319B595-6DFB-42CA-9069-F6ABA36175A4}">
      <dgm:prSet/>
      <dgm:spPr/>
      <dgm:t>
        <a:bodyPr/>
        <a:lstStyle/>
        <a:p>
          <a:endParaRPr lang="en-CA" dirty="0"/>
        </a:p>
      </dgm:t>
    </dgm:pt>
    <dgm:pt modelId="{D1CF8244-00FD-4591-802D-9E9E2A081F03}" type="sibTrans" cxnId="{4319B595-6DFB-42CA-9069-F6ABA36175A4}">
      <dgm:prSet/>
      <dgm:spPr/>
      <dgm:t>
        <a:bodyPr/>
        <a:lstStyle/>
        <a:p>
          <a:endParaRPr lang="en-CA"/>
        </a:p>
      </dgm:t>
    </dgm:pt>
    <dgm:pt modelId="{77B34279-5C7E-4A2F-8676-905452295CBE}">
      <dgm:prSet phldrT="[Text]"/>
      <dgm:spPr/>
      <dgm:t>
        <a:bodyPr/>
        <a:lstStyle/>
        <a:p>
          <a:pPr algn="ctr"/>
          <a:r>
            <a:rPr lang="en-CA" dirty="0" smtClean="0"/>
            <a:t>Manage  land, water, air, and biodiversity </a:t>
          </a:r>
          <a:endParaRPr lang="en-CA" dirty="0"/>
        </a:p>
      </dgm:t>
    </dgm:pt>
    <dgm:pt modelId="{DD7993CF-272E-45D1-81C3-B89CEE713EEC}" type="sibTrans" cxnId="{DF037502-8B26-4D53-92DE-6747A29E263E}">
      <dgm:prSet/>
      <dgm:spPr/>
      <dgm:t>
        <a:bodyPr/>
        <a:lstStyle/>
        <a:p>
          <a:endParaRPr lang="en-CA"/>
        </a:p>
      </dgm:t>
    </dgm:pt>
    <dgm:pt modelId="{760659B4-E33D-41D0-8B13-6722566935A6}" type="parTrans" cxnId="{DF037502-8B26-4D53-92DE-6747A29E263E}">
      <dgm:prSet/>
      <dgm:spPr/>
      <dgm:t>
        <a:bodyPr/>
        <a:lstStyle/>
        <a:p>
          <a:endParaRPr lang="en-CA" dirty="0"/>
        </a:p>
      </dgm:t>
    </dgm:pt>
    <dgm:pt modelId="{8E28BD77-C58A-4544-A5CE-BE9B9F648C69}">
      <dgm:prSet/>
      <dgm:spPr/>
      <dgm:t>
        <a:bodyPr/>
        <a:lstStyle/>
        <a:p>
          <a:pPr algn="ctr"/>
          <a:r>
            <a:rPr lang="en-CA" dirty="0" smtClean="0"/>
            <a:t>Balance economic, environment, and social goals </a:t>
          </a:r>
        </a:p>
      </dgm:t>
    </dgm:pt>
    <dgm:pt modelId="{0ED5FE0B-81CD-4384-989A-7EB6DA07DEAA}" type="parTrans" cxnId="{CD80F3B6-9545-4463-B8AF-22026E72B9B5}">
      <dgm:prSet/>
      <dgm:spPr/>
      <dgm:t>
        <a:bodyPr/>
        <a:lstStyle/>
        <a:p>
          <a:endParaRPr lang="en-CA" dirty="0"/>
        </a:p>
      </dgm:t>
    </dgm:pt>
    <dgm:pt modelId="{A3B57869-D12C-473E-9AA6-5EB10C14D48C}" type="sibTrans" cxnId="{CD80F3B6-9545-4463-B8AF-22026E72B9B5}">
      <dgm:prSet/>
      <dgm:spPr/>
      <dgm:t>
        <a:bodyPr/>
        <a:lstStyle/>
        <a:p>
          <a:endParaRPr lang="en-CA"/>
        </a:p>
      </dgm:t>
    </dgm:pt>
    <dgm:pt modelId="{5639CDF1-C49A-44E7-B07F-25125554564F}" type="pres">
      <dgm:prSet presAssocID="{DFF3FF19-1214-46B9-9FAC-2C411A9688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7F76C6BD-31F7-4C92-9851-183DB5B6939C}" type="pres">
      <dgm:prSet presAssocID="{C7D7F43B-3B06-4D2E-AD8C-91E64147C3CD}" presName="root1" presStyleCnt="0"/>
      <dgm:spPr/>
      <dgm:t>
        <a:bodyPr/>
        <a:lstStyle/>
        <a:p>
          <a:endParaRPr lang="en-CA"/>
        </a:p>
      </dgm:t>
    </dgm:pt>
    <dgm:pt modelId="{F5B08238-7FC2-48B1-B8E1-87D935D80EF4}" type="pres">
      <dgm:prSet presAssocID="{C7D7F43B-3B06-4D2E-AD8C-91E64147C3CD}" presName="LevelOneTextNode" presStyleLbl="node0" presStyleIdx="0" presStyleCnt="1" custLinFactNeighborX="-15977" custLinFactNeighborY="1098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38774C3C-ABBD-4BA6-8570-01A6842B9DE7}" type="pres">
      <dgm:prSet presAssocID="{C7D7F43B-3B06-4D2E-AD8C-91E64147C3CD}" presName="level2hierChild" presStyleCnt="0"/>
      <dgm:spPr/>
      <dgm:t>
        <a:bodyPr/>
        <a:lstStyle/>
        <a:p>
          <a:endParaRPr lang="en-CA"/>
        </a:p>
      </dgm:t>
    </dgm:pt>
    <dgm:pt modelId="{8F5C95F9-34EB-4021-859E-E07986467106}" type="pres">
      <dgm:prSet presAssocID="{E0543543-9AE9-4E54-B893-159CE5009A24}" presName="conn2-1" presStyleLbl="parChTrans1D2" presStyleIdx="0" presStyleCnt="3"/>
      <dgm:spPr/>
      <dgm:t>
        <a:bodyPr/>
        <a:lstStyle/>
        <a:p>
          <a:endParaRPr lang="en-CA"/>
        </a:p>
      </dgm:t>
    </dgm:pt>
    <dgm:pt modelId="{6BCA2389-95E9-4A2D-A079-B38A0CBD18E4}" type="pres">
      <dgm:prSet presAssocID="{E0543543-9AE9-4E54-B893-159CE5009A24}" presName="connTx" presStyleLbl="parChTrans1D2" presStyleIdx="0" presStyleCnt="3"/>
      <dgm:spPr/>
      <dgm:t>
        <a:bodyPr/>
        <a:lstStyle/>
        <a:p>
          <a:endParaRPr lang="en-CA"/>
        </a:p>
      </dgm:t>
    </dgm:pt>
    <dgm:pt modelId="{12BC6594-6310-48F2-B9D6-DF5760FCCA71}" type="pres">
      <dgm:prSet presAssocID="{F87F6FDC-86F0-41ED-875F-18F9D16906A7}" presName="root2" presStyleCnt="0"/>
      <dgm:spPr/>
      <dgm:t>
        <a:bodyPr/>
        <a:lstStyle/>
        <a:p>
          <a:endParaRPr lang="en-CA"/>
        </a:p>
      </dgm:t>
    </dgm:pt>
    <dgm:pt modelId="{641F0E23-D68F-4419-8470-16C68D7605B9}" type="pres">
      <dgm:prSet presAssocID="{F87F6FDC-86F0-41ED-875F-18F9D16906A7}" presName="LevelTwoTextNode" presStyleLbl="node2" presStyleIdx="0" presStyleCnt="3" custScaleX="13692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23016EC1-6166-42AD-8916-E7D8EBD9EF65}" type="pres">
      <dgm:prSet presAssocID="{F87F6FDC-86F0-41ED-875F-18F9D16906A7}" presName="level3hierChild" presStyleCnt="0"/>
      <dgm:spPr/>
      <dgm:t>
        <a:bodyPr/>
        <a:lstStyle/>
        <a:p>
          <a:endParaRPr lang="en-CA"/>
        </a:p>
      </dgm:t>
    </dgm:pt>
    <dgm:pt modelId="{6988EF11-CE16-4183-A1AA-E8F4D904BF6B}" type="pres">
      <dgm:prSet presAssocID="{760659B4-E33D-41D0-8B13-6722566935A6}" presName="conn2-1" presStyleLbl="parChTrans1D2" presStyleIdx="1" presStyleCnt="3"/>
      <dgm:spPr/>
      <dgm:t>
        <a:bodyPr/>
        <a:lstStyle/>
        <a:p>
          <a:endParaRPr lang="en-CA"/>
        </a:p>
      </dgm:t>
    </dgm:pt>
    <dgm:pt modelId="{74BC0A4B-0280-46FC-88FA-B3B4BDEC917B}" type="pres">
      <dgm:prSet presAssocID="{760659B4-E33D-41D0-8B13-6722566935A6}" presName="connTx" presStyleLbl="parChTrans1D2" presStyleIdx="1" presStyleCnt="3"/>
      <dgm:spPr/>
      <dgm:t>
        <a:bodyPr/>
        <a:lstStyle/>
        <a:p>
          <a:endParaRPr lang="en-CA"/>
        </a:p>
      </dgm:t>
    </dgm:pt>
    <dgm:pt modelId="{AAB059D0-184F-4E76-B1E8-9DD3D77111B1}" type="pres">
      <dgm:prSet presAssocID="{77B34279-5C7E-4A2F-8676-905452295CBE}" presName="root2" presStyleCnt="0"/>
      <dgm:spPr/>
      <dgm:t>
        <a:bodyPr/>
        <a:lstStyle/>
        <a:p>
          <a:endParaRPr lang="en-CA"/>
        </a:p>
      </dgm:t>
    </dgm:pt>
    <dgm:pt modelId="{AB4C4B88-02A3-4461-B54B-3191C6CE6C73}" type="pres">
      <dgm:prSet presAssocID="{77B34279-5C7E-4A2F-8676-905452295CBE}" presName="LevelTwoTextNode" presStyleLbl="node2" presStyleIdx="1" presStyleCnt="3" custScaleX="13692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D473467-75C1-4182-AA34-B6F1398C2408}" type="pres">
      <dgm:prSet presAssocID="{77B34279-5C7E-4A2F-8676-905452295CBE}" presName="level3hierChild" presStyleCnt="0"/>
      <dgm:spPr/>
      <dgm:t>
        <a:bodyPr/>
        <a:lstStyle/>
        <a:p>
          <a:endParaRPr lang="en-CA"/>
        </a:p>
      </dgm:t>
    </dgm:pt>
    <dgm:pt modelId="{078CE4B6-723C-4AA3-9B44-B7071F9635B1}" type="pres">
      <dgm:prSet presAssocID="{0ED5FE0B-81CD-4384-989A-7EB6DA07DEAA}" presName="conn2-1" presStyleLbl="parChTrans1D2" presStyleIdx="2" presStyleCnt="3"/>
      <dgm:spPr/>
      <dgm:t>
        <a:bodyPr/>
        <a:lstStyle/>
        <a:p>
          <a:endParaRPr lang="en-CA"/>
        </a:p>
      </dgm:t>
    </dgm:pt>
    <dgm:pt modelId="{20C39DB6-62FC-4C5C-BEB5-CB44F58C6233}" type="pres">
      <dgm:prSet presAssocID="{0ED5FE0B-81CD-4384-989A-7EB6DA07DEAA}" presName="connTx" presStyleLbl="parChTrans1D2" presStyleIdx="2" presStyleCnt="3"/>
      <dgm:spPr/>
      <dgm:t>
        <a:bodyPr/>
        <a:lstStyle/>
        <a:p>
          <a:endParaRPr lang="en-CA"/>
        </a:p>
      </dgm:t>
    </dgm:pt>
    <dgm:pt modelId="{8269B28C-6F16-42B4-86B2-90E1976223A3}" type="pres">
      <dgm:prSet presAssocID="{8E28BD77-C58A-4544-A5CE-BE9B9F648C69}" presName="root2" presStyleCnt="0"/>
      <dgm:spPr/>
      <dgm:t>
        <a:bodyPr/>
        <a:lstStyle/>
        <a:p>
          <a:endParaRPr lang="en-CA"/>
        </a:p>
      </dgm:t>
    </dgm:pt>
    <dgm:pt modelId="{42B052AA-496A-4E09-A2FD-400ACF77F704}" type="pres">
      <dgm:prSet presAssocID="{8E28BD77-C58A-4544-A5CE-BE9B9F648C69}" presName="LevelTwoTextNode" presStyleLbl="node2" presStyleIdx="2" presStyleCnt="3" custScaleX="136922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4698E15-54B5-44CD-A567-610FF2D84F52}" type="pres">
      <dgm:prSet presAssocID="{8E28BD77-C58A-4544-A5CE-BE9B9F648C69}" presName="level3hierChild" presStyleCnt="0"/>
      <dgm:spPr/>
      <dgm:t>
        <a:bodyPr/>
        <a:lstStyle/>
        <a:p>
          <a:endParaRPr lang="en-CA"/>
        </a:p>
      </dgm:t>
    </dgm:pt>
  </dgm:ptLst>
  <dgm:cxnLst>
    <dgm:cxn modelId="{11C3DFED-841B-4F2E-90F9-7BF7140B2E98}" srcId="{DFF3FF19-1214-46B9-9FAC-2C411A968879}" destId="{C7D7F43B-3B06-4D2E-AD8C-91E64147C3CD}" srcOrd="0" destOrd="0" parTransId="{76EC0D70-F2E8-4D2F-AA06-E47D462C804F}" sibTransId="{B6AFA036-AB92-420B-9F19-D11943600B50}"/>
    <dgm:cxn modelId="{3FCAC996-737E-45DC-8656-1F3327417275}" type="presOf" srcId="{760659B4-E33D-41D0-8B13-6722566935A6}" destId="{74BC0A4B-0280-46FC-88FA-B3B4BDEC917B}" srcOrd="1" destOrd="0" presId="urn:microsoft.com/office/officeart/2008/layout/HorizontalMultiLevelHierarchy"/>
    <dgm:cxn modelId="{BB29810A-CB8D-4BEA-992D-DC4104B956C3}" type="presOf" srcId="{C7D7F43B-3B06-4D2E-AD8C-91E64147C3CD}" destId="{F5B08238-7FC2-48B1-B8E1-87D935D80EF4}" srcOrd="0" destOrd="0" presId="urn:microsoft.com/office/officeart/2008/layout/HorizontalMultiLevelHierarchy"/>
    <dgm:cxn modelId="{3869070B-BE06-43D4-996E-272D20EDFB46}" type="presOf" srcId="{0ED5FE0B-81CD-4384-989A-7EB6DA07DEAA}" destId="{20C39DB6-62FC-4C5C-BEB5-CB44F58C6233}" srcOrd="1" destOrd="0" presId="urn:microsoft.com/office/officeart/2008/layout/HorizontalMultiLevelHierarchy"/>
    <dgm:cxn modelId="{DF037502-8B26-4D53-92DE-6747A29E263E}" srcId="{C7D7F43B-3B06-4D2E-AD8C-91E64147C3CD}" destId="{77B34279-5C7E-4A2F-8676-905452295CBE}" srcOrd="1" destOrd="0" parTransId="{760659B4-E33D-41D0-8B13-6722566935A6}" sibTransId="{DD7993CF-272E-45D1-81C3-B89CEE713EEC}"/>
    <dgm:cxn modelId="{8E7D51DA-ECF6-4E89-A3FB-388F1865A227}" type="presOf" srcId="{DFF3FF19-1214-46B9-9FAC-2C411A968879}" destId="{5639CDF1-C49A-44E7-B07F-25125554564F}" srcOrd="0" destOrd="0" presId="urn:microsoft.com/office/officeart/2008/layout/HorizontalMultiLevelHierarchy"/>
    <dgm:cxn modelId="{DAB911A3-4DBF-4242-AAE3-6DCC1A485481}" type="presOf" srcId="{77B34279-5C7E-4A2F-8676-905452295CBE}" destId="{AB4C4B88-02A3-4461-B54B-3191C6CE6C73}" srcOrd="0" destOrd="0" presId="urn:microsoft.com/office/officeart/2008/layout/HorizontalMultiLevelHierarchy"/>
    <dgm:cxn modelId="{30DF1A02-0379-4034-87EA-C9A0682228FA}" type="presOf" srcId="{760659B4-E33D-41D0-8B13-6722566935A6}" destId="{6988EF11-CE16-4183-A1AA-E8F4D904BF6B}" srcOrd="0" destOrd="0" presId="urn:microsoft.com/office/officeart/2008/layout/HorizontalMultiLevelHierarchy"/>
    <dgm:cxn modelId="{CD80F3B6-9545-4463-B8AF-22026E72B9B5}" srcId="{C7D7F43B-3B06-4D2E-AD8C-91E64147C3CD}" destId="{8E28BD77-C58A-4544-A5CE-BE9B9F648C69}" srcOrd="2" destOrd="0" parTransId="{0ED5FE0B-81CD-4384-989A-7EB6DA07DEAA}" sibTransId="{A3B57869-D12C-473E-9AA6-5EB10C14D48C}"/>
    <dgm:cxn modelId="{F2C23081-A41C-41B3-86C0-52C8EAF4C0CC}" type="presOf" srcId="{8E28BD77-C58A-4544-A5CE-BE9B9F648C69}" destId="{42B052AA-496A-4E09-A2FD-400ACF77F704}" srcOrd="0" destOrd="0" presId="urn:microsoft.com/office/officeart/2008/layout/HorizontalMultiLevelHierarchy"/>
    <dgm:cxn modelId="{071DCD7E-6FFA-4CED-963D-D3BE957B0B7E}" type="presOf" srcId="{E0543543-9AE9-4E54-B893-159CE5009A24}" destId="{6BCA2389-95E9-4A2D-A079-B38A0CBD18E4}" srcOrd="1" destOrd="0" presId="urn:microsoft.com/office/officeart/2008/layout/HorizontalMultiLevelHierarchy"/>
    <dgm:cxn modelId="{E0D226F5-5684-4486-9F8F-53DD226BCD6B}" type="presOf" srcId="{0ED5FE0B-81CD-4384-989A-7EB6DA07DEAA}" destId="{078CE4B6-723C-4AA3-9B44-B7071F9635B1}" srcOrd="0" destOrd="0" presId="urn:microsoft.com/office/officeart/2008/layout/HorizontalMultiLevelHierarchy"/>
    <dgm:cxn modelId="{8E5E1E27-6B28-4220-8D46-AA678A6AE8D2}" type="presOf" srcId="{E0543543-9AE9-4E54-B893-159CE5009A24}" destId="{8F5C95F9-34EB-4021-859E-E07986467106}" srcOrd="0" destOrd="0" presId="urn:microsoft.com/office/officeart/2008/layout/HorizontalMultiLevelHierarchy"/>
    <dgm:cxn modelId="{6059C498-CD1F-4BBE-A7B4-E42C80265B3C}" type="presOf" srcId="{F87F6FDC-86F0-41ED-875F-18F9D16906A7}" destId="{641F0E23-D68F-4419-8470-16C68D7605B9}" srcOrd="0" destOrd="0" presId="urn:microsoft.com/office/officeart/2008/layout/HorizontalMultiLevelHierarchy"/>
    <dgm:cxn modelId="{4319B595-6DFB-42CA-9069-F6ABA36175A4}" srcId="{C7D7F43B-3B06-4D2E-AD8C-91E64147C3CD}" destId="{F87F6FDC-86F0-41ED-875F-18F9D16906A7}" srcOrd="0" destOrd="0" parTransId="{E0543543-9AE9-4E54-B893-159CE5009A24}" sibTransId="{D1CF8244-00FD-4591-802D-9E9E2A081F03}"/>
    <dgm:cxn modelId="{6EF38F10-B042-41FD-83B2-52715D5BAB5F}" type="presParOf" srcId="{5639CDF1-C49A-44E7-B07F-25125554564F}" destId="{7F76C6BD-31F7-4C92-9851-183DB5B6939C}" srcOrd="0" destOrd="0" presId="urn:microsoft.com/office/officeart/2008/layout/HorizontalMultiLevelHierarchy"/>
    <dgm:cxn modelId="{26C56882-4217-4045-81C8-3D0D4C827D1D}" type="presParOf" srcId="{7F76C6BD-31F7-4C92-9851-183DB5B6939C}" destId="{F5B08238-7FC2-48B1-B8E1-87D935D80EF4}" srcOrd="0" destOrd="0" presId="urn:microsoft.com/office/officeart/2008/layout/HorizontalMultiLevelHierarchy"/>
    <dgm:cxn modelId="{2FFF3F02-AB14-41DD-AD6B-F72B7FF0D07F}" type="presParOf" srcId="{7F76C6BD-31F7-4C92-9851-183DB5B6939C}" destId="{38774C3C-ABBD-4BA6-8570-01A6842B9DE7}" srcOrd="1" destOrd="0" presId="urn:microsoft.com/office/officeart/2008/layout/HorizontalMultiLevelHierarchy"/>
    <dgm:cxn modelId="{B6F64363-CAF7-4C18-9DAF-0A1182C649B1}" type="presParOf" srcId="{38774C3C-ABBD-4BA6-8570-01A6842B9DE7}" destId="{8F5C95F9-34EB-4021-859E-E07986467106}" srcOrd="0" destOrd="0" presId="urn:microsoft.com/office/officeart/2008/layout/HorizontalMultiLevelHierarchy"/>
    <dgm:cxn modelId="{9EEB2916-DC30-4195-8FF1-DF201EBC93BB}" type="presParOf" srcId="{8F5C95F9-34EB-4021-859E-E07986467106}" destId="{6BCA2389-95E9-4A2D-A079-B38A0CBD18E4}" srcOrd="0" destOrd="0" presId="urn:microsoft.com/office/officeart/2008/layout/HorizontalMultiLevelHierarchy"/>
    <dgm:cxn modelId="{1FBBA21A-8752-416A-9026-41F8A59EDA5C}" type="presParOf" srcId="{38774C3C-ABBD-4BA6-8570-01A6842B9DE7}" destId="{12BC6594-6310-48F2-B9D6-DF5760FCCA71}" srcOrd="1" destOrd="0" presId="urn:microsoft.com/office/officeart/2008/layout/HorizontalMultiLevelHierarchy"/>
    <dgm:cxn modelId="{85E94952-617D-4E25-9966-1A1B6B54438E}" type="presParOf" srcId="{12BC6594-6310-48F2-B9D6-DF5760FCCA71}" destId="{641F0E23-D68F-4419-8470-16C68D7605B9}" srcOrd="0" destOrd="0" presId="urn:microsoft.com/office/officeart/2008/layout/HorizontalMultiLevelHierarchy"/>
    <dgm:cxn modelId="{604A3880-CBC6-45C5-9187-1CD4B7768E96}" type="presParOf" srcId="{12BC6594-6310-48F2-B9D6-DF5760FCCA71}" destId="{23016EC1-6166-42AD-8916-E7D8EBD9EF65}" srcOrd="1" destOrd="0" presId="urn:microsoft.com/office/officeart/2008/layout/HorizontalMultiLevelHierarchy"/>
    <dgm:cxn modelId="{749C8CC2-87F1-461C-8EA7-46A0E0211227}" type="presParOf" srcId="{38774C3C-ABBD-4BA6-8570-01A6842B9DE7}" destId="{6988EF11-CE16-4183-A1AA-E8F4D904BF6B}" srcOrd="2" destOrd="0" presId="urn:microsoft.com/office/officeart/2008/layout/HorizontalMultiLevelHierarchy"/>
    <dgm:cxn modelId="{08A66090-9E02-434C-B432-25DA9381198D}" type="presParOf" srcId="{6988EF11-CE16-4183-A1AA-E8F4D904BF6B}" destId="{74BC0A4B-0280-46FC-88FA-B3B4BDEC917B}" srcOrd="0" destOrd="0" presId="urn:microsoft.com/office/officeart/2008/layout/HorizontalMultiLevelHierarchy"/>
    <dgm:cxn modelId="{761F3250-7E86-4B6D-B49B-AB003E5999B6}" type="presParOf" srcId="{38774C3C-ABBD-4BA6-8570-01A6842B9DE7}" destId="{AAB059D0-184F-4E76-B1E8-9DD3D77111B1}" srcOrd="3" destOrd="0" presId="urn:microsoft.com/office/officeart/2008/layout/HorizontalMultiLevelHierarchy"/>
    <dgm:cxn modelId="{F35E50B1-C29E-4585-B925-A62E2548DA5C}" type="presParOf" srcId="{AAB059D0-184F-4E76-B1E8-9DD3D77111B1}" destId="{AB4C4B88-02A3-4461-B54B-3191C6CE6C73}" srcOrd="0" destOrd="0" presId="urn:microsoft.com/office/officeart/2008/layout/HorizontalMultiLevelHierarchy"/>
    <dgm:cxn modelId="{7AF3CFE4-DCE1-460D-BFCD-6BAEC2FAC521}" type="presParOf" srcId="{AAB059D0-184F-4E76-B1E8-9DD3D77111B1}" destId="{0D473467-75C1-4182-AA34-B6F1398C2408}" srcOrd="1" destOrd="0" presId="urn:microsoft.com/office/officeart/2008/layout/HorizontalMultiLevelHierarchy"/>
    <dgm:cxn modelId="{5DD99658-C92A-4138-BD70-69A9E7732FA2}" type="presParOf" srcId="{38774C3C-ABBD-4BA6-8570-01A6842B9DE7}" destId="{078CE4B6-723C-4AA3-9B44-B7071F9635B1}" srcOrd="4" destOrd="0" presId="urn:microsoft.com/office/officeart/2008/layout/HorizontalMultiLevelHierarchy"/>
    <dgm:cxn modelId="{658985DB-5423-4C59-BCE2-9390A320584B}" type="presParOf" srcId="{078CE4B6-723C-4AA3-9B44-B7071F9635B1}" destId="{20C39DB6-62FC-4C5C-BEB5-CB44F58C6233}" srcOrd="0" destOrd="0" presId="urn:microsoft.com/office/officeart/2008/layout/HorizontalMultiLevelHierarchy"/>
    <dgm:cxn modelId="{A2AF5478-CD19-4383-8FCE-3272A270CB3A}" type="presParOf" srcId="{38774C3C-ABBD-4BA6-8570-01A6842B9DE7}" destId="{8269B28C-6F16-42B4-86B2-90E1976223A3}" srcOrd="5" destOrd="0" presId="urn:microsoft.com/office/officeart/2008/layout/HorizontalMultiLevelHierarchy"/>
    <dgm:cxn modelId="{DDFAE352-251B-4980-A7F4-A845B370C7CC}" type="presParOf" srcId="{8269B28C-6F16-42B4-86B2-90E1976223A3}" destId="{42B052AA-496A-4E09-A2FD-400ACF77F704}" srcOrd="0" destOrd="0" presId="urn:microsoft.com/office/officeart/2008/layout/HorizontalMultiLevelHierarchy"/>
    <dgm:cxn modelId="{5A6B99DE-2639-4976-8DED-A3E26E29DFFE}" type="presParOf" srcId="{8269B28C-6F16-42B4-86B2-90E1976223A3}" destId="{04698E15-54B5-44CD-A567-610FF2D84F5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28BE60-213B-4B65-B166-864DCCB61CD1}" type="doc">
      <dgm:prSet loTypeId="urn:microsoft.com/office/officeart/2005/8/layout/radial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CA"/>
        </a:p>
      </dgm:t>
    </dgm:pt>
    <dgm:pt modelId="{4748303A-84F7-41C3-A345-02B8B515D39F}">
      <dgm:prSet phldrT="[Text]"/>
      <dgm:spPr/>
      <dgm:t>
        <a:bodyPr/>
        <a:lstStyle/>
        <a:p>
          <a:r>
            <a:rPr lang="en-CA" dirty="0" smtClean="0"/>
            <a:t>Social Justice</a:t>
          </a:r>
          <a:endParaRPr lang="en-CA" dirty="0"/>
        </a:p>
      </dgm:t>
    </dgm:pt>
    <dgm:pt modelId="{72783A43-938A-4BD7-8031-3C462ED704BC}" type="parTrans" cxnId="{13BDDF3F-E222-432D-9321-FE6FACB3F6FB}">
      <dgm:prSet/>
      <dgm:spPr/>
      <dgm:t>
        <a:bodyPr/>
        <a:lstStyle/>
        <a:p>
          <a:endParaRPr lang="en-CA"/>
        </a:p>
      </dgm:t>
    </dgm:pt>
    <dgm:pt modelId="{B38E83E0-8AD9-4E78-9A0F-4B94F63B804B}" type="sibTrans" cxnId="{13BDDF3F-E222-432D-9321-FE6FACB3F6FB}">
      <dgm:prSet/>
      <dgm:spPr/>
      <dgm:t>
        <a:bodyPr/>
        <a:lstStyle/>
        <a:p>
          <a:endParaRPr lang="en-CA"/>
        </a:p>
      </dgm:t>
    </dgm:pt>
    <dgm:pt modelId="{7767F610-3846-41A7-AB9A-D54523B89D58}">
      <dgm:prSet phldrT="[Text]"/>
      <dgm:spPr/>
      <dgm:t>
        <a:bodyPr/>
        <a:lstStyle/>
        <a:p>
          <a:r>
            <a:rPr lang="en-CA" dirty="0" smtClean="0"/>
            <a:t>Equity </a:t>
          </a:r>
          <a:endParaRPr lang="en-CA" dirty="0"/>
        </a:p>
      </dgm:t>
    </dgm:pt>
    <dgm:pt modelId="{A468A652-060A-404C-A0F1-57D29DCEBE22}" type="parTrans" cxnId="{33C55F9C-3397-4DAF-872C-DBE16E393D2A}">
      <dgm:prSet/>
      <dgm:spPr/>
      <dgm:t>
        <a:bodyPr/>
        <a:lstStyle/>
        <a:p>
          <a:endParaRPr lang="en-CA" dirty="0"/>
        </a:p>
      </dgm:t>
    </dgm:pt>
    <dgm:pt modelId="{21DA3159-7EDA-4425-A012-5E12E7ED9C80}" type="sibTrans" cxnId="{33C55F9C-3397-4DAF-872C-DBE16E393D2A}">
      <dgm:prSet/>
      <dgm:spPr/>
      <dgm:t>
        <a:bodyPr/>
        <a:lstStyle/>
        <a:p>
          <a:endParaRPr lang="en-CA"/>
        </a:p>
      </dgm:t>
    </dgm:pt>
    <dgm:pt modelId="{876E8DCA-1463-447D-B5EC-8F249C305C7F}">
      <dgm:prSet phldrT="[Text]"/>
      <dgm:spPr/>
      <dgm:t>
        <a:bodyPr/>
        <a:lstStyle/>
        <a:p>
          <a:r>
            <a:rPr lang="en-CA" dirty="0" smtClean="0"/>
            <a:t>Procedural Justice </a:t>
          </a:r>
          <a:endParaRPr lang="en-CA" dirty="0"/>
        </a:p>
      </dgm:t>
    </dgm:pt>
    <dgm:pt modelId="{D60184DD-CFCE-4457-AEB6-68C4CE48817A}" type="parTrans" cxnId="{13C440E6-4319-44A6-A205-1BFC08C5C440}">
      <dgm:prSet/>
      <dgm:spPr/>
      <dgm:t>
        <a:bodyPr/>
        <a:lstStyle/>
        <a:p>
          <a:endParaRPr lang="en-CA" dirty="0"/>
        </a:p>
      </dgm:t>
    </dgm:pt>
    <dgm:pt modelId="{F3F24204-D65F-4ED4-9487-4A3B699832BA}" type="sibTrans" cxnId="{13C440E6-4319-44A6-A205-1BFC08C5C440}">
      <dgm:prSet/>
      <dgm:spPr/>
      <dgm:t>
        <a:bodyPr/>
        <a:lstStyle/>
        <a:p>
          <a:endParaRPr lang="en-CA"/>
        </a:p>
      </dgm:t>
    </dgm:pt>
    <dgm:pt modelId="{15DD3C13-18ED-463F-9739-B0F0FFEB49E5}">
      <dgm:prSet phldrT="[Text]"/>
      <dgm:spPr/>
      <dgm:t>
        <a:bodyPr/>
        <a:lstStyle/>
        <a:p>
          <a:r>
            <a:rPr lang="en-CA" dirty="0" smtClean="0"/>
            <a:t>Distributive Justice </a:t>
          </a:r>
          <a:endParaRPr lang="en-CA" dirty="0"/>
        </a:p>
      </dgm:t>
    </dgm:pt>
    <dgm:pt modelId="{1C76D12A-3A3B-4B82-9DC1-B92B15017C03}" type="parTrans" cxnId="{3A5D8E29-94C6-4B32-B2AA-84185CDDB425}">
      <dgm:prSet/>
      <dgm:spPr/>
      <dgm:t>
        <a:bodyPr/>
        <a:lstStyle/>
        <a:p>
          <a:endParaRPr lang="en-CA" dirty="0"/>
        </a:p>
      </dgm:t>
    </dgm:pt>
    <dgm:pt modelId="{2DFF7BFA-15B5-4E87-883D-FE42DCA6F474}" type="sibTrans" cxnId="{3A5D8E29-94C6-4B32-B2AA-84185CDDB425}">
      <dgm:prSet/>
      <dgm:spPr/>
      <dgm:t>
        <a:bodyPr/>
        <a:lstStyle/>
        <a:p>
          <a:endParaRPr lang="en-CA"/>
        </a:p>
      </dgm:t>
    </dgm:pt>
    <dgm:pt modelId="{9189AD24-102F-49A6-90EE-0FD18E0B759E}" type="pres">
      <dgm:prSet presAssocID="{5128BE60-213B-4B65-B166-864DCCB61CD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5DE1F120-84F5-4CC6-AA31-59CB47044013}" type="pres">
      <dgm:prSet presAssocID="{4748303A-84F7-41C3-A345-02B8B515D39F}" presName="centerShape" presStyleLbl="node0" presStyleIdx="0" presStyleCnt="1"/>
      <dgm:spPr/>
      <dgm:t>
        <a:bodyPr/>
        <a:lstStyle/>
        <a:p>
          <a:endParaRPr lang="en-CA"/>
        </a:p>
      </dgm:t>
    </dgm:pt>
    <dgm:pt modelId="{A789ED73-8C55-4389-8A9B-699CA3B40D11}" type="pres">
      <dgm:prSet presAssocID="{A468A652-060A-404C-A0F1-57D29DCEBE22}" presName="parTrans" presStyleLbl="sibTrans2D1" presStyleIdx="0" presStyleCnt="3"/>
      <dgm:spPr/>
      <dgm:t>
        <a:bodyPr/>
        <a:lstStyle/>
        <a:p>
          <a:endParaRPr lang="en-CA"/>
        </a:p>
      </dgm:t>
    </dgm:pt>
    <dgm:pt modelId="{0C8FE79F-01D5-4424-BD18-9658F3EC619C}" type="pres">
      <dgm:prSet presAssocID="{A468A652-060A-404C-A0F1-57D29DCEBE22}" presName="connectorText" presStyleLbl="sibTrans2D1" presStyleIdx="0" presStyleCnt="3"/>
      <dgm:spPr/>
      <dgm:t>
        <a:bodyPr/>
        <a:lstStyle/>
        <a:p>
          <a:endParaRPr lang="en-CA"/>
        </a:p>
      </dgm:t>
    </dgm:pt>
    <dgm:pt modelId="{0DF6D1F0-C6DF-4ABF-98F3-74BE9834AB95}" type="pres">
      <dgm:prSet presAssocID="{7767F610-3846-41A7-AB9A-D54523B89D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B49F27B-BF07-4DCB-BB1F-BB8547F2C0D7}" type="pres">
      <dgm:prSet presAssocID="{D60184DD-CFCE-4457-AEB6-68C4CE48817A}" presName="parTrans" presStyleLbl="sibTrans2D1" presStyleIdx="1" presStyleCnt="3"/>
      <dgm:spPr/>
      <dgm:t>
        <a:bodyPr/>
        <a:lstStyle/>
        <a:p>
          <a:endParaRPr lang="en-CA"/>
        </a:p>
      </dgm:t>
    </dgm:pt>
    <dgm:pt modelId="{7C7772B8-8BFF-4942-80D1-528B2048C3E3}" type="pres">
      <dgm:prSet presAssocID="{D60184DD-CFCE-4457-AEB6-68C4CE48817A}" presName="connectorText" presStyleLbl="sibTrans2D1" presStyleIdx="1" presStyleCnt="3"/>
      <dgm:spPr/>
      <dgm:t>
        <a:bodyPr/>
        <a:lstStyle/>
        <a:p>
          <a:endParaRPr lang="en-CA"/>
        </a:p>
      </dgm:t>
    </dgm:pt>
    <dgm:pt modelId="{4959102A-3170-46DD-90B0-17175D149B21}" type="pres">
      <dgm:prSet presAssocID="{876E8DCA-1463-447D-B5EC-8F249C305C7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A67E336-247C-44A7-88D3-55AAE66E6614}" type="pres">
      <dgm:prSet presAssocID="{1C76D12A-3A3B-4B82-9DC1-B92B15017C03}" presName="parTrans" presStyleLbl="sibTrans2D1" presStyleIdx="2" presStyleCnt="3"/>
      <dgm:spPr/>
      <dgm:t>
        <a:bodyPr/>
        <a:lstStyle/>
        <a:p>
          <a:endParaRPr lang="en-CA"/>
        </a:p>
      </dgm:t>
    </dgm:pt>
    <dgm:pt modelId="{872E64C4-572C-4061-ADD1-F932C05BF745}" type="pres">
      <dgm:prSet presAssocID="{1C76D12A-3A3B-4B82-9DC1-B92B15017C03}" presName="connectorText" presStyleLbl="sibTrans2D1" presStyleIdx="2" presStyleCnt="3"/>
      <dgm:spPr/>
      <dgm:t>
        <a:bodyPr/>
        <a:lstStyle/>
        <a:p>
          <a:endParaRPr lang="en-CA"/>
        </a:p>
      </dgm:t>
    </dgm:pt>
    <dgm:pt modelId="{9CFEDC95-9E66-443D-B054-1CF23BA53D78}" type="pres">
      <dgm:prSet presAssocID="{15DD3C13-18ED-463F-9739-B0F0FFEB49E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33C55F9C-3397-4DAF-872C-DBE16E393D2A}" srcId="{4748303A-84F7-41C3-A345-02B8B515D39F}" destId="{7767F610-3846-41A7-AB9A-D54523B89D58}" srcOrd="0" destOrd="0" parTransId="{A468A652-060A-404C-A0F1-57D29DCEBE22}" sibTransId="{21DA3159-7EDA-4425-A012-5E12E7ED9C80}"/>
    <dgm:cxn modelId="{3A5D8E29-94C6-4B32-B2AA-84185CDDB425}" srcId="{4748303A-84F7-41C3-A345-02B8B515D39F}" destId="{15DD3C13-18ED-463F-9739-B0F0FFEB49E5}" srcOrd="2" destOrd="0" parTransId="{1C76D12A-3A3B-4B82-9DC1-B92B15017C03}" sibTransId="{2DFF7BFA-15B5-4E87-883D-FE42DCA6F474}"/>
    <dgm:cxn modelId="{6A026FBB-0A85-4015-8014-2A21292329BC}" type="presOf" srcId="{D60184DD-CFCE-4457-AEB6-68C4CE48817A}" destId="{7C7772B8-8BFF-4942-80D1-528B2048C3E3}" srcOrd="1" destOrd="0" presId="urn:microsoft.com/office/officeart/2005/8/layout/radial5"/>
    <dgm:cxn modelId="{FF1BA461-922E-4BB8-85F7-6AF08F1F3393}" type="presOf" srcId="{876E8DCA-1463-447D-B5EC-8F249C305C7F}" destId="{4959102A-3170-46DD-90B0-17175D149B21}" srcOrd="0" destOrd="0" presId="urn:microsoft.com/office/officeart/2005/8/layout/radial5"/>
    <dgm:cxn modelId="{673C330C-0445-4FD2-9492-06BD80FED7CA}" type="presOf" srcId="{1C76D12A-3A3B-4B82-9DC1-B92B15017C03}" destId="{5A67E336-247C-44A7-88D3-55AAE66E6614}" srcOrd="0" destOrd="0" presId="urn:microsoft.com/office/officeart/2005/8/layout/radial5"/>
    <dgm:cxn modelId="{E0ACE627-1880-4D6E-A24B-7BE3107F8FC4}" type="presOf" srcId="{5128BE60-213B-4B65-B166-864DCCB61CD1}" destId="{9189AD24-102F-49A6-90EE-0FD18E0B759E}" srcOrd="0" destOrd="0" presId="urn:microsoft.com/office/officeart/2005/8/layout/radial5"/>
    <dgm:cxn modelId="{7F077D46-8A54-472F-9074-E7FBEAAAB679}" type="presOf" srcId="{1C76D12A-3A3B-4B82-9DC1-B92B15017C03}" destId="{872E64C4-572C-4061-ADD1-F932C05BF745}" srcOrd="1" destOrd="0" presId="urn:microsoft.com/office/officeart/2005/8/layout/radial5"/>
    <dgm:cxn modelId="{4BA6EE15-12DA-4492-8BE5-097C3662B362}" type="presOf" srcId="{A468A652-060A-404C-A0F1-57D29DCEBE22}" destId="{A789ED73-8C55-4389-8A9B-699CA3B40D11}" srcOrd="0" destOrd="0" presId="urn:microsoft.com/office/officeart/2005/8/layout/radial5"/>
    <dgm:cxn modelId="{5AAA3E4F-C78A-48E0-965E-807C67DF2CDA}" type="presOf" srcId="{7767F610-3846-41A7-AB9A-D54523B89D58}" destId="{0DF6D1F0-C6DF-4ABF-98F3-74BE9834AB95}" srcOrd="0" destOrd="0" presId="urn:microsoft.com/office/officeart/2005/8/layout/radial5"/>
    <dgm:cxn modelId="{4294CC4F-74C0-4509-9A8A-B353D0D057E1}" type="presOf" srcId="{15DD3C13-18ED-463F-9739-B0F0FFEB49E5}" destId="{9CFEDC95-9E66-443D-B054-1CF23BA53D78}" srcOrd="0" destOrd="0" presId="urn:microsoft.com/office/officeart/2005/8/layout/radial5"/>
    <dgm:cxn modelId="{8490E8D9-76DF-44C7-B441-A857DEEA963A}" type="presOf" srcId="{D60184DD-CFCE-4457-AEB6-68C4CE48817A}" destId="{CB49F27B-BF07-4DCB-BB1F-BB8547F2C0D7}" srcOrd="0" destOrd="0" presId="urn:microsoft.com/office/officeart/2005/8/layout/radial5"/>
    <dgm:cxn modelId="{13BDDF3F-E222-432D-9321-FE6FACB3F6FB}" srcId="{5128BE60-213B-4B65-B166-864DCCB61CD1}" destId="{4748303A-84F7-41C3-A345-02B8B515D39F}" srcOrd="0" destOrd="0" parTransId="{72783A43-938A-4BD7-8031-3C462ED704BC}" sibTransId="{B38E83E0-8AD9-4E78-9A0F-4B94F63B804B}"/>
    <dgm:cxn modelId="{C0C9664D-A8C7-4D91-A399-880657E64104}" type="presOf" srcId="{4748303A-84F7-41C3-A345-02B8B515D39F}" destId="{5DE1F120-84F5-4CC6-AA31-59CB47044013}" srcOrd="0" destOrd="0" presId="urn:microsoft.com/office/officeart/2005/8/layout/radial5"/>
    <dgm:cxn modelId="{13C440E6-4319-44A6-A205-1BFC08C5C440}" srcId="{4748303A-84F7-41C3-A345-02B8B515D39F}" destId="{876E8DCA-1463-447D-B5EC-8F249C305C7F}" srcOrd="1" destOrd="0" parTransId="{D60184DD-CFCE-4457-AEB6-68C4CE48817A}" sibTransId="{F3F24204-D65F-4ED4-9487-4A3B699832BA}"/>
    <dgm:cxn modelId="{6B60E880-AAA1-4FC0-9D87-EF3DC2D3CF31}" type="presOf" srcId="{A468A652-060A-404C-A0F1-57D29DCEBE22}" destId="{0C8FE79F-01D5-4424-BD18-9658F3EC619C}" srcOrd="1" destOrd="0" presId="urn:microsoft.com/office/officeart/2005/8/layout/radial5"/>
    <dgm:cxn modelId="{D4E402B0-05A8-4938-8E8E-76ECF8405FC3}" type="presParOf" srcId="{9189AD24-102F-49A6-90EE-0FD18E0B759E}" destId="{5DE1F120-84F5-4CC6-AA31-59CB47044013}" srcOrd="0" destOrd="0" presId="urn:microsoft.com/office/officeart/2005/8/layout/radial5"/>
    <dgm:cxn modelId="{3987E196-FD7D-4954-80A2-D479524EEC62}" type="presParOf" srcId="{9189AD24-102F-49A6-90EE-0FD18E0B759E}" destId="{A789ED73-8C55-4389-8A9B-699CA3B40D11}" srcOrd="1" destOrd="0" presId="urn:microsoft.com/office/officeart/2005/8/layout/radial5"/>
    <dgm:cxn modelId="{1BB21764-0C2F-4823-BCD3-FFFA0E932CD7}" type="presParOf" srcId="{A789ED73-8C55-4389-8A9B-699CA3B40D11}" destId="{0C8FE79F-01D5-4424-BD18-9658F3EC619C}" srcOrd="0" destOrd="0" presId="urn:microsoft.com/office/officeart/2005/8/layout/radial5"/>
    <dgm:cxn modelId="{178D184C-396D-4EF4-ADE7-AFA6A3C0286F}" type="presParOf" srcId="{9189AD24-102F-49A6-90EE-0FD18E0B759E}" destId="{0DF6D1F0-C6DF-4ABF-98F3-74BE9834AB95}" srcOrd="2" destOrd="0" presId="urn:microsoft.com/office/officeart/2005/8/layout/radial5"/>
    <dgm:cxn modelId="{40B3659C-483F-4333-9DE6-BBE4A006917C}" type="presParOf" srcId="{9189AD24-102F-49A6-90EE-0FD18E0B759E}" destId="{CB49F27B-BF07-4DCB-BB1F-BB8547F2C0D7}" srcOrd="3" destOrd="0" presId="urn:microsoft.com/office/officeart/2005/8/layout/radial5"/>
    <dgm:cxn modelId="{EA62C477-C560-4E6C-A212-C1C8C5C27982}" type="presParOf" srcId="{CB49F27B-BF07-4DCB-BB1F-BB8547F2C0D7}" destId="{7C7772B8-8BFF-4942-80D1-528B2048C3E3}" srcOrd="0" destOrd="0" presId="urn:microsoft.com/office/officeart/2005/8/layout/radial5"/>
    <dgm:cxn modelId="{E8A1669E-990B-4D3C-B5A4-2A543E5A8E0B}" type="presParOf" srcId="{9189AD24-102F-49A6-90EE-0FD18E0B759E}" destId="{4959102A-3170-46DD-90B0-17175D149B21}" srcOrd="4" destOrd="0" presId="urn:microsoft.com/office/officeart/2005/8/layout/radial5"/>
    <dgm:cxn modelId="{0DF54DA1-B42C-49C3-BF98-46E464C275A5}" type="presParOf" srcId="{9189AD24-102F-49A6-90EE-0FD18E0B759E}" destId="{5A67E336-247C-44A7-88D3-55AAE66E6614}" srcOrd="5" destOrd="0" presId="urn:microsoft.com/office/officeart/2005/8/layout/radial5"/>
    <dgm:cxn modelId="{031DFECB-3B37-4EC9-9AF9-14F94D5FC2F3}" type="presParOf" srcId="{5A67E336-247C-44A7-88D3-55AAE66E6614}" destId="{872E64C4-572C-4061-ADD1-F932C05BF745}" srcOrd="0" destOrd="0" presId="urn:microsoft.com/office/officeart/2005/8/layout/radial5"/>
    <dgm:cxn modelId="{F17A9A77-8395-4F86-BB61-8654AAB22DAC}" type="presParOf" srcId="{9189AD24-102F-49A6-90EE-0FD18E0B759E}" destId="{9CFEDC95-9E66-443D-B054-1CF23BA53D78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F9FD67-356E-4F1A-8016-734D1D529EE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C9AC8A98-D210-4D80-89C6-BFC8BC42D69C}">
      <dgm:prSet phldrT="[Text]" custT="1"/>
      <dgm:spPr/>
      <dgm:t>
        <a:bodyPr/>
        <a:lstStyle/>
        <a:p>
          <a:r>
            <a:rPr lang="en-CA" sz="1400" dirty="0" smtClean="0"/>
            <a:t>Unbiased Framework  </a:t>
          </a:r>
          <a:endParaRPr lang="en-CA" sz="1400" dirty="0"/>
        </a:p>
      </dgm:t>
    </dgm:pt>
    <dgm:pt modelId="{79ACD99D-3D2E-4B28-8C38-67A75ACCEAB6}" type="parTrans" cxnId="{EE79A9FC-EB4A-4B12-96BA-D24F132CC378}">
      <dgm:prSet/>
      <dgm:spPr/>
      <dgm:t>
        <a:bodyPr/>
        <a:lstStyle/>
        <a:p>
          <a:endParaRPr lang="en-CA"/>
        </a:p>
      </dgm:t>
    </dgm:pt>
    <dgm:pt modelId="{35A13D47-3FA5-46E5-AE34-C81D3BCFA75C}" type="sibTrans" cxnId="{EE79A9FC-EB4A-4B12-96BA-D24F132CC378}">
      <dgm:prSet/>
      <dgm:spPr/>
      <dgm:t>
        <a:bodyPr/>
        <a:lstStyle/>
        <a:p>
          <a:endParaRPr lang="en-CA"/>
        </a:p>
      </dgm:t>
    </dgm:pt>
    <dgm:pt modelId="{0C40421B-CA0F-410F-9A2C-64D3BC2E01CE}">
      <dgm:prSet phldrT="[Text]"/>
      <dgm:spPr/>
      <dgm:t>
        <a:bodyPr/>
        <a:lstStyle/>
        <a:p>
          <a:r>
            <a:rPr lang="en-CA" dirty="0" smtClean="0"/>
            <a:t>Accuracy of information-2,3</a:t>
          </a:r>
          <a:endParaRPr lang="en-CA" dirty="0"/>
        </a:p>
      </dgm:t>
    </dgm:pt>
    <dgm:pt modelId="{B28F4969-71A7-4955-8E29-D431304813DE}" type="parTrans" cxnId="{4560AA82-A619-45EE-9206-3025D57BE3AC}">
      <dgm:prSet/>
      <dgm:spPr/>
      <dgm:t>
        <a:bodyPr/>
        <a:lstStyle/>
        <a:p>
          <a:endParaRPr lang="en-CA"/>
        </a:p>
      </dgm:t>
    </dgm:pt>
    <dgm:pt modelId="{6F0CFD8A-2C59-486D-ABC6-2F686DA5167C}" type="sibTrans" cxnId="{4560AA82-A619-45EE-9206-3025D57BE3AC}">
      <dgm:prSet/>
      <dgm:spPr/>
      <dgm:t>
        <a:bodyPr/>
        <a:lstStyle/>
        <a:p>
          <a:endParaRPr lang="en-CA"/>
        </a:p>
      </dgm:t>
    </dgm:pt>
    <dgm:pt modelId="{493B3BEC-55BB-4D6E-A775-DD2910603FDD}">
      <dgm:prSet phldrT="[Text]"/>
      <dgm:spPr/>
      <dgm:t>
        <a:bodyPr/>
        <a:lstStyle/>
        <a:p>
          <a:r>
            <a:rPr lang="en-CA" dirty="0" smtClean="0"/>
            <a:t>Bias –suppressionl-2</a:t>
          </a:r>
          <a:endParaRPr lang="en-CA" dirty="0"/>
        </a:p>
      </dgm:t>
    </dgm:pt>
    <dgm:pt modelId="{D0670FAA-915A-486D-B760-99A280355064}" type="parTrans" cxnId="{99C26F81-24B5-429D-8ED4-F4C8F184A236}">
      <dgm:prSet/>
      <dgm:spPr/>
      <dgm:t>
        <a:bodyPr/>
        <a:lstStyle/>
        <a:p>
          <a:endParaRPr lang="en-CA"/>
        </a:p>
      </dgm:t>
    </dgm:pt>
    <dgm:pt modelId="{97D5E653-BFB1-4790-BACC-FD54BB9BD9FC}" type="sibTrans" cxnId="{99C26F81-24B5-429D-8ED4-F4C8F184A236}">
      <dgm:prSet/>
      <dgm:spPr/>
      <dgm:t>
        <a:bodyPr/>
        <a:lstStyle/>
        <a:p>
          <a:endParaRPr lang="en-CA"/>
        </a:p>
      </dgm:t>
    </dgm:pt>
    <dgm:pt modelId="{FB5E7B96-D5C0-4769-8BDD-09D11DF35C06}">
      <dgm:prSet phldrT="[Text]" custT="1"/>
      <dgm:spPr/>
      <dgm:t>
        <a:bodyPr/>
        <a:lstStyle/>
        <a:p>
          <a:r>
            <a:rPr lang="en-CA" sz="1400" dirty="0" smtClean="0"/>
            <a:t>Informative Procedure</a:t>
          </a:r>
          <a:endParaRPr lang="en-CA" sz="1400" dirty="0"/>
        </a:p>
      </dgm:t>
    </dgm:pt>
    <dgm:pt modelId="{3E7965C9-7DF2-4AC7-8837-A6E776B7F1C1}" type="parTrans" cxnId="{9E8D3613-9F9D-4F23-B48C-481B1C43F0AF}">
      <dgm:prSet/>
      <dgm:spPr/>
      <dgm:t>
        <a:bodyPr/>
        <a:lstStyle/>
        <a:p>
          <a:endParaRPr lang="en-CA"/>
        </a:p>
      </dgm:t>
    </dgm:pt>
    <dgm:pt modelId="{09A92FFA-08AF-4A06-9D95-266493E92FAC}" type="sibTrans" cxnId="{9E8D3613-9F9D-4F23-B48C-481B1C43F0AF}">
      <dgm:prSet/>
      <dgm:spPr/>
      <dgm:t>
        <a:bodyPr/>
        <a:lstStyle/>
        <a:p>
          <a:endParaRPr lang="en-CA"/>
        </a:p>
      </dgm:t>
    </dgm:pt>
    <dgm:pt modelId="{9AB50FAB-3F4C-4955-BC1D-AC831883951F}">
      <dgm:prSet phldrT="[Text]"/>
      <dgm:spPr/>
      <dgm:t>
        <a:bodyPr/>
        <a:lstStyle/>
        <a:p>
          <a:r>
            <a:rPr lang="en-CA" dirty="0" smtClean="0"/>
            <a:t>Providing  Knowledge-3</a:t>
          </a:r>
          <a:endParaRPr lang="en-CA" dirty="0"/>
        </a:p>
      </dgm:t>
    </dgm:pt>
    <dgm:pt modelId="{C135DE34-0E24-4B23-B2C8-A4B2EFB50D02}" type="parTrans" cxnId="{20012D16-5E9D-417A-B206-2104B372846E}">
      <dgm:prSet/>
      <dgm:spPr/>
      <dgm:t>
        <a:bodyPr/>
        <a:lstStyle/>
        <a:p>
          <a:endParaRPr lang="en-CA"/>
        </a:p>
      </dgm:t>
    </dgm:pt>
    <dgm:pt modelId="{9971E6C8-E5B1-4E7F-A9D3-4E9D527E33A1}" type="sibTrans" cxnId="{20012D16-5E9D-417A-B206-2104B372846E}">
      <dgm:prSet/>
      <dgm:spPr/>
      <dgm:t>
        <a:bodyPr/>
        <a:lstStyle/>
        <a:p>
          <a:endParaRPr lang="en-CA"/>
        </a:p>
      </dgm:t>
    </dgm:pt>
    <dgm:pt modelId="{512017F7-A4FD-4AA6-996D-7EE27E1580EB}">
      <dgm:prSet phldrT="[Text]"/>
      <dgm:spPr/>
      <dgm:t>
        <a:bodyPr/>
        <a:lstStyle/>
        <a:p>
          <a:r>
            <a:rPr lang="en-CA" dirty="0" smtClean="0"/>
            <a:t>Preparing public for effective participation -3</a:t>
          </a:r>
          <a:endParaRPr lang="en-CA" dirty="0"/>
        </a:p>
      </dgm:t>
    </dgm:pt>
    <dgm:pt modelId="{9198975E-D2EF-4C71-9309-7C42C67A47D4}" type="parTrans" cxnId="{D6FEAF91-4339-4F08-84D2-F03BE08B4229}">
      <dgm:prSet/>
      <dgm:spPr/>
      <dgm:t>
        <a:bodyPr/>
        <a:lstStyle/>
        <a:p>
          <a:endParaRPr lang="en-CA"/>
        </a:p>
      </dgm:t>
    </dgm:pt>
    <dgm:pt modelId="{17DC0F2A-8351-4EB9-8D14-8BB0B26F1CB0}" type="sibTrans" cxnId="{D6FEAF91-4339-4F08-84D2-F03BE08B4229}">
      <dgm:prSet/>
      <dgm:spPr/>
      <dgm:t>
        <a:bodyPr/>
        <a:lstStyle/>
        <a:p>
          <a:endParaRPr lang="en-CA"/>
        </a:p>
      </dgm:t>
    </dgm:pt>
    <dgm:pt modelId="{A2F090E8-B6E7-489B-A5FC-FDAE2534EDB6}">
      <dgm:prSet phldrT="[Text]"/>
      <dgm:spPr/>
      <dgm:t>
        <a:bodyPr/>
        <a:lstStyle/>
        <a:p>
          <a:r>
            <a:rPr lang="en-CA" dirty="0" smtClean="0"/>
            <a:t>Easy to operate-3 </a:t>
          </a:r>
          <a:endParaRPr lang="en-CA" dirty="0"/>
        </a:p>
      </dgm:t>
    </dgm:pt>
    <dgm:pt modelId="{4C44A2D8-DCD9-4400-AAE6-BADD3EA96E21}" type="parTrans" cxnId="{4CCDFE2D-FA17-4CA8-84BA-31C3241C17AD}">
      <dgm:prSet/>
      <dgm:spPr/>
      <dgm:t>
        <a:bodyPr/>
        <a:lstStyle/>
        <a:p>
          <a:endParaRPr lang="en-CA"/>
        </a:p>
      </dgm:t>
    </dgm:pt>
    <dgm:pt modelId="{1033D865-B3B1-40F5-BCEB-DEBBA2712E65}" type="sibTrans" cxnId="{4CCDFE2D-FA17-4CA8-84BA-31C3241C17AD}">
      <dgm:prSet/>
      <dgm:spPr/>
      <dgm:t>
        <a:bodyPr/>
        <a:lstStyle/>
        <a:p>
          <a:endParaRPr lang="en-CA"/>
        </a:p>
      </dgm:t>
    </dgm:pt>
    <dgm:pt modelId="{0492CF89-4724-4DF1-9C97-1A9852F28EB0}">
      <dgm:prSet/>
      <dgm:spPr/>
      <dgm:t>
        <a:bodyPr/>
        <a:lstStyle/>
        <a:p>
          <a:r>
            <a:rPr lang="en-CA" dirty="0" smtClean="0"/>
            <a:t>Consistency-2 </a:t>
          </a:r>
          <a:endParaRPr lang="en-CA" dirty="0"/>
        </a:p>
      </dgm:t>
    </dgm:pt>
    <dgm:pt modelId="{6528752D-B05D-485F-91B8-31FA1DA04697}" type="parTrans" cxnId="{1C0D0F85-8A34-4630-B405-A563214B908A}">
      <dgm:prSet/>
      <dgm:spPr/>
      <dgm:t>
        <a:bodyPr/>
        <a:lstStyle/>
        <a:p>
          <a:endParaRPr lang="en-CA"/>
        </a:p>
      </dgm:t>
    </dgm:pt>
    <dgm:pt modelId="{93C5B8A2-52DC-402C-8CDC-89706690BABB}" type="sibTrans" cxnId="{1C0D0F85-8A34-4630-B405-A563214B908A}">
      <dgm:prSet/>
      <dgm:spPr/>
      <dgm:t>
        <a:bodyPr/>
        <a:lstStyle/>
        <a:p>
          <a:endParaRPr lang="en-CA"/>
        </a:p>
      </dgm:t>
    </dgm:pt>
    <dgm:pt modelId="{929BD56A-4BF5-46B6-B478-2E052F2F314D}">
      <dgm:prSet phldrT="[Text]" custT="1"/>
      <dgm:spPr/>
      <dgm:t>
        <a:bodyPr/>
        <a:lstStyle/>
        <a:p>
          <a:r>
            <a:rPr lang="en-CA" sz="1400" dirty="0" smtClean="0"/>
            <a:t>Legitimate Representative</a:t>
          </a:r>
          <a:endParaRPr lang="en-CA" sz="1400" dirty="0"/>
        </a:p>
      </dgm:t>
    </dgm:pt>
    <dgm:pt modelId="{E8C8F553-CF78-47D6-B2AE-245A9822F57D}" type="parTrans" cxnId="{30FDFC52-AB8B-4E06-B237-A89241AAB7F5}">
      <dgm:prSet/>
      <dgm:spPr/>
      <dgm:t>
        <a:bodyPr/>
        <a:lstStyle/>
        <a:p>
          <a:endParaRPr lang="en-CA"/>
        </a:p>
      </dgm:t>
    </dgm:pt>
    <dgm:pt modelId="{4FBACB1F-9B40-4FE3-9FD0-32CBF06899E5}" type="sibTrans" cxnId="{30FDFC52-AB8B-4E06-B237-A89241AAB7F5}">
      <dgm:prSet/>
      <dgm:spPr/>
      <dgm:t>
        <a:bodyPr/>
        <a:lstStyle/>
        <a:p>
          <a:endParaRPr lang="en-CA"/>
        </a:p>
      </dgm:t>
    </dgm:pt>
    <dgm:pt modelId="{713EC20D-C201-4CC1-AD61-D69D2DB19EC1}">
      <dgm:prSet phldrT="[Text]"/>
      <dgm:spPr/>
      <dgm:t>
        <a:bodyPr/>
        <a:lstStyle/>
        <a:p>
          <a:r>
            <a:rPr lang="en-CA" dirty="0" smtClean="0"/>
            <a:t>Unbiased selection of agents-2</a:t>
          </a:r>
          <a:endParaRPr lang="en-CA" dirty="0"/>
        </a:p>
      </dgm:t>
    </dgm:pt>
    <dgm:pt modelId="{27B84312-37EA-4236-846F-44467C375232}" type="parTrans" cxnId="{3B845995-A287-45EA-B8F3-B8EE42323484}">
      <dgm:prSet/>
      <dgm:spPr/>
      <dgm:t>
        <a:bodyPr/>
        <a:lstStyle/>
        <a:p>
          <a:endParaRPr lang="en-CA"/>
        </a:p>
      </dgm:t>
    </dgm:pt>
    <dgm:pt modelId="{534CBC80-D563-4FA0-AD46-3F767BC0C6D9}" type="sibTrans" cxnId="{3B845995-A287-45EA-B8F3-B8EE42323484}">
      <dgm:prSet/>
      <dgm:spPr/>
      <dgm:t>
        <a:bodyPr/>
        <a:lstStyle/>
        <a:p>
          <a:endParaRPr lang="en-CA"/>
        </a:p>
      </dgm:t>
    </dgm:pt>
    <dgm:pt modelId="{57C735E8-F194-4CBE-9C89-79AAE13434CF}">
      <dgm:prSet phldrT="[Text]"/>
      <dgm:spPr/>
      <dgm:t>
        <a:bodyPr/>
        <a:lstStyle/>
        <a:p>
          <a:r>
            <a:rPr lang="en-CA" dirty="0" smtClean="0"/>
            <a:t>Right to participant (Solum,2004)</a:t>
          </a:r>
          <a:endParaRPr lang="en-CA" dirty="0"/>
        </a:p>
      </dgm:t>
    </dgm:pt>
    <dgm:pt modelId="{7EA82581-193C-4A51-9D60-0DFE7706E4C6}" type="parTrans" cxnId="{F0C0D6A9-5A2A-4D63-8410-0EC41808A729}">
      <dgm:prSet/>
      <dgm:spPr/>
      <dgm:t>
        <a:bodyPr/>
        <a:lstStyle/>
        <a:p>
          <a:endParaRPr lang="en-CA"/>
        </a:p>
      </dgm:t>
    </dgm:pt>
    <dgm:pt modelId="{5955643A-B1A0-4139-A165-97D13BE582E4}" type="sibTrans" cxnId="{F0C0D6A9-5A2A-4D63-8410-0EC41808A729}">
      <dgm:prSet/>
      <dgm:spPr/>
      <dgm:t>
        <a:bodyPr/>
        <a:lstStyle/>
        <a:p>
          <a:endParaRPr lang="en-CA"/>
        </a:p>
      </dgm:t>
    </dgm:pt>
    <dgm:pt modelId="{A6310B66-E55C-4B5D-A2A9-C42A110D9D21}">
      <dgm:prSet phldrT="[Text]"/>
      <dgm:spPr/>
      <dgm:t>
        <a:bodyPr/>
        <a:lstStyle/>
        <a:p>
          <a:r>
            <a:rPr lang="en-CA" dirty="0" smtClean="0"/>
            <a:t>Equal opportunity to participant-2</a:t>
          </a:r>
          <a:endParaRPr lang="en-CA" dirty="0"/>
        </a:p>
      </dgm:t>
    </dgm:pt>
    <dgm:pt modelId="{F0232581-712E-44A2-9700-81FE5E6D29C5}" type="parTrans" cxnId="{69573812-F26A-407D-BBC6-B7F3EC9C0C93}">
      <dgm:prSet/>
      <dgm:spPr/>
      <dgm:t>
        <a:bodyPr/>
        <a:lstStyle/>
        <a:p>
          <a:endParaRPr lang="en-CA"/>
        </a:p>
      </dgm:t>
    </dgm:pt>
    <dgm:pt modelId="{B6008D31-F04A-4298-8894-A41741811B9F}" type="sibTrans" cxnId="{69573812-F26A-407D-BBC6-B7F3EC9C0C93}">
      <dgm:prSet/>
      <dgm:spPr/>
      <dgm:t>
        <a:bodyPr/>
        <a:lstStyle/>
        <a:p>
          <a:endParaRPr lang="en-CA"/>
        </a:p>
      </dgm:t>
    </dgm:pt>
    <dgm:pt modelId="{F1BFACCD-A92D-4A73-A1FA-52E9255E49B9}">
      <dgm:prSet phldrT="[Text]"/>
      <dgm:spPr/>
      <dgm:t>
        <a:bodyPr/>
        <a:lstStyle/>
        <a:p>
          <a:r>
            <a:rPr lang="en-CA" dirty="0" smtClean="0"/>
            <a:t>Active Participation </a:t>
          </a:r>
          <a:endParaRPr lang="en-CA" dirty="0"/>
        </a:p>
      </dgm:t>
    </dgm:pt>
    <dgm:pt modelId="{508CDE43-6CFD-4F59-BAC0-1CB97FE02AA6}" type="parTrans" cxnId="{53157F5E-2382-4ECB-ADA7-7DFD8EC1AB5E}">
      <dgm:prSet/>
      <dgm:spPr/>
      <dgm:t>
        <a:bodyPr/>
        <a:lstStyle/>
        <a:p>
          <a:endParaRPr lang="en-CA"/>
        </a:p>
      </dgm:t>
    </dgm:pt>
    <dgm:pt modelId="{4B782550-575C-4D2C-A97C-02F5CF222131}" type="sibTrans" cxnId="{53157F5E-2382-4ECB-ADA7-7DFD8EC1AB5E}">
      <dgm:prSet/>
      <dgm:spPr/>
      <dgm:t>
        <a:bodyPr/>
        <a:lstStyle/>
        <a:p>
          <a:endParaRPr lang="en-CA"/>
        </a:p>
      </dgm:t>
    </dgm:pt>
    <dgm:pt modelId="{76537FF1-E845-420D-BA38-F38E04425195}">
      <dgm:prSet phldrT="[Text]"/>
      <dgm:spPr/>
      <dgm:t>
        <a:bodyPr/>
        <a:lstStyle/>
        <a:p>
          <a:r>
            <a:rPr lang="en-CA" dirty="0" smtClean="0"/>
            <a:t>Voice-2,3</a:t>
          </a:r>
          <a:endParaRPr lang="en-CA" dirty="0"/>
        </a:p>
      </dgm:t>
    </dgm:pt>
    <dgm:pt modelId="{D6D3616A-12BB-4A32-9130-A51ED7E06FA0}" type="parTrans" cxnId="{DF827934-3374-4C51-BFA5-54019A397435}">
      <dgm:prSet/>
      <dgm:spPr/>
      <dgm:t>
        <a:bodyPr/>
        <a:lstStyle/>
        <a:p>
          <a:endParaRPr lang="en-CA"/>
        </a:p>
      </dgm:t>
    </dgm:pt>
    <dgm:pt modelId="{679D7A5E-F8CC-4E48-B7D9-47329189215B}" type="sibTrans" cxnId="{DF827934-3374-4C51-BFA5-54019A397435}">
      <dgm:prSet/>
      <dgm:spPr/>
      <dgm:t>
        <a:bodyPr/>
        <a:lstStyle/>
        <a:p>
          <a:endParaRPr lang="en-CA"/>
        </a:p>
      </dgm:t>
    </dgm:pt>
    <dgm:pt modelId="{6C8421DA-AED4-4C7E-88FB-08DF46810AAC}">
      <dgm:prSet phldrT="[Text]"/>
      <dgm:spPr/>
      <dgm:t>
        <a:bodyPr/>
        <a:lstStyle/>
        <a:p>
          <a:r>
            <a:rPr lang="en-CA" dirty="0" smtClean="0"/>
            <a:t>Control on process- 2,3</a:t>
          </a:r>
          <a:endParaRPr lang="en-CA" dirty="0"/>
        </a:p>
      </dgm:t>
    </dgm:pt>
    <dgm:pt modelId="{88FBEEBA-4C82-4467-A93F-F8B043947C9E}" type="parTrans" cxnId="{BCC12D86-91A2-4E95-A79E-F575F3F781E1}">
      <dgm:prSet/>
      <dgm:spPr/>
      <dgm:t>
        <a:bodyPr/>
        <a:lstStyle/>
        <a:p>
          <a:endParaRPr lang="en-CA"/>
        </a:p>
      </dgm:t>
    </dgm:pt>
    <dgm:pt modelId="{D401BD5B-EA97-4C4A-9F32-682854D8D472}" type="sibTrans" cxnId="{BCC12D86-91A2-4E95-A79E-F575F3F781E1}">
      <dgm:prSet/>
      <dgm:spPr/>
      <dgm:t>
        <a:bodyPr/>
        <a:lstStyle/>
        <a:p>
          <a:endParaRPr lang="en-CA"/>
        </a:p>
      </dgm:t>
    </dgm:pt>
    <dgm:pt modelId="{E52E7E6E-4FFA-4031-A7E9-30801897FAC7}">
      <dgm:prSet phldrT="[Text]"/>
      <dgm:spPr/>
      <dgm:t>
        <a:bodyPr/>
        <a:lstStyle/>
        <a:p>
          <a:r>
            <a:rPr lang="en-CA" dirty="0" smtClean="0"/>
            <a:t>Control  on making final decisions -2,3</a:t>
          </a:r>
          <a:endParaRPr lang="en-CA" dirty="0"/>
        </a:p>
      </dgm:t>
    </dgm:pt>
    <dgm:pt modelId="{D46CA089-60CC-4865-8B6F-78FE7BFB0F03}" type="parTrans" cxnId="{A4EA959C-B6BB-4A9D-82B8-462AF742D6EA}">
      <dgm:prSet/>
      <dgm:spPr/>
      <dgm:t>
        <a:bodyPr/>
        <a:lstStyle/>
        <a:p>
          <a:endParaRPr lang="en-CA"/>
        </a:p>
      </dgm:t>
    </dgm:pt>
    <dgm:pt modelId="{7E8877B8-2824-4CD6-AF2D-2C29D09D1974}" type="sibTrans" cxnId="{A4EA959C-B6BB-4A9D-82B8-462AF742D6EA}">
      <dgm:prSet/>
      <dgm:spPr/>
      <dgm:t>
        <a:bodyPr/>
        <a:lstStyle/>
        <a:p>
          <a:endParaRPr lang="en-CA"/>
        </a:p>
      </dgm:t>
    </dgm:pt>
    <dgm:pt modelId="{922EE684-D3D2-4E72-A4A3-19068421CD66}">
      <dgm:prSet phldrT="[Text]"/>
      <dgm:spPr/>
      <dgm:t>
        <a:bodyPr/>
        <a:lstStyle/>
        <a:p>
          <a:r>
            <a:rPr lang="en-CA" dirty="0" smtClean="0"/>
            <a:t>Resolving  Conflict </a:t>
          </a:r>
          <a:endParaRPr lang="en-CA" dirty="0"/>
        </a:p>
      </dgm:t>
    </dgm:pt>
    <dgm:pt modelId="{B49304D2-82F6-463E-83AC-C1466AEE5690}" type="parTrans" cxnId="{E673DC97-603D-49CF-B612-11DDEAB9911E}">
      <dgm:prSet/>
      <dgm:spPr/>
      <dgm:t>
        <a:bodyPr/>
        <a:lstStyle/>
        <a:p>
          <a:endParaRPr lang="en-CA"/>
        </a:p>
      </dgm:t>
    </dgm:pt>
    <dgm:pt modelId="{FE2EEE37-EE55-423C-93B4-7009FAE925D3}" type="sibTrans" cxnId="{E673DC97-603D-49CF-B612-11DDEAB9911E}">
      <dgm:prSet/>
      <dgm:spPr/>
      <dgm:t>
        <a:bodyPr/>
        <a:lstStyle/>
        <a:p>
          <a:endParaRPr lang="en-CA"/>
        </a:p>
      </dgm:t>
    </dgm:pt>
    <dgm:pt modelId="{34A09B97-A5F9-423F-B0F9-B6CEBF8D1355}">
      <dgm:prSet phldrT="[Text]"/>
      <dgm:spPr/>
      <dgm:t>
        <a:bodyPr/>
        <a:lstStyle/>
        <a:p>
          <a:r>
            <a:rPr lang="en-CA" dirty="0" smtClean="0"/>
            <a:t>Identifying shared value -3</a:t>
          </a:r>
          <a:endParaRPr lang="en-CA" dirty="0"/>
        </a:p>
      </dgm:t>
    </dgm:pt>
    <dgm:pt modelId="{94260587-7BC1-4277-82E8-A7F1D5230CF7}" type="parTrans" cxnId="{985BCB96-E408-4D9D-BFE6-26BC919D50EB}">
      <dgm:prSet/>
      <dgm:spPr/>
      <dgm:t>
        <a:bodyPr/>
        <a:lstStyle/>
        <a:p>
          <a:endParaRPr lang="en-CA"/>
        </a:p>
      </dgm:t>
    </dgm:pt>
    <dgm:pt modelId="{222F9E1A-419C-4A20-B573-A7A81A53C96B}" type="sibTrans" cxnId="{985BCB96-E408-4D9D-BFE6-26BC919D50EB}">
      <dgm:prSet/>
      <dgm:spPr/>
      <dgm:t>
        <a:bodyPr/>
        <a:lstStyle/>
        <a:p>
          <a:endParaRPr lang="en-CA"/>
        </a:p>
      </dgm:t>
    </dgm:pt>
    <dgm:pt modelId="{188DC86E-B808-4414-8A15-B70C53955843}">
      <dgm:prSet phldrT="[Text]"/>
      <dgm:spPr/>
      <dgm:t>
        <a:bodyPr/>
        <a:lstStyle/>
        <a:p>
          <a:r>
            <a:rPr lang="en-CA" dirty="0" smtClean="0"/>
            <a:t>Fair decisions-3</a:t>
          </a:r>
          <a:endParaRPr lang="en-CA" dirty="0"/>
        </a:p>
      </dgm:t>
    </dgm:pt>
    <dgm:pt modelId="{C3C5FE54-7FDF-473F-8DE1-50538672F8BB}" type="parTrans" cxnId="{48E1AFF8-5DF9-4CFE-80BB-671FA7E5A0FB}">
      <dgm:prSet/>
      <dgm:spPr/>
      <dgm:t>
        <a:bodyPr/>
        <a:lstStyle/>
        <a:p>
          <a:endParaRPr lang="en-CA"/>
        </a:p>
      </dgm:t>
    </dgm:pt>
    <dgm:pt modelId="{5CFCF168-78A4-4498-ABF0-1CB6B08E009F}" type="sibTrans" cxnId="{48E1AFF8-5DF9-4CFE-80BB-671FA7E5A0FB}">
      <dgm:prSet/>
      <dgm:spPr/>
      <dgm:t>
        <a:bodyPr/>
        <a:lstStyle/>
        <a:p>
          <a:endParaRPr lang="en-CA"/>
        </a:p>
      </dgm:t>
    </dgm:pt>
    <dgm:pt modelId="{9E075E9D-2ED2-41F1-BBA4-99264473B197}">
      <dgm:prSet phldrT="[Text]"/>
      <dgm:spPr/>
      <dgm:t>
        <a:bodyPr/>
        <a:lstStyle/>
        <a:p>
          <a:r>
            <a:rPr lang="en-CA" dirty="0" smtClean="0"/>
            <a:t>Providing compensation-2</a:t>
          </a:r>
          <a:endParaRPr lang="en-CA" dirty="0"/>
        </a:p>
      </dgm:t>
    </dgm:pt>
    <dgm:pt modelId="{726036E3-5530-4FDB-B34B-16028784E207}" type="parTrans" cxnId="{CDC8ECDA-10CD-416C-869A-FD43278972E2}">
      <dgm:prSet/>
      <dgm:spPr/>
      <dgm:t>
        <a:bodyPr/>
        <a:lstStyle/>
        <a:p>
          <a:endParaRPr lang="en-CA"/>
        </a:p>
      </dgm:t>
    </dgm:pt>
    <dgm:pt modelId="{336FB80B-28DE-4172-B3E8-FF7BCF558C3E}" type="sibTrans" cxnId="{CDC8ECDA-10CD-416C-869A-FD43278972E2}">
      <dgm:prSet/>
      <dgm:spPr/>
      <dgm:t>
        <a:bodyPr/>
        <a:lstStyle/>
        <a:p>
          <a:endParaRPr lang="en-CA"/>
        </a:p>
      </dgm:t>
    </dgm:pt>
    <dgm:pt modelId="{06E16F63-9C32-4D9A-9371-2CB2F1E5DA22}">
      <dgm:prSet phldrT="[Text]"/>
      <dgm:spPr/>
      <dgm:t>
        <a:bodyPr/>
        <a:lstStyle/>
        <a:p>
          <a:r>
            <a:rPr lang="en-CA" dirty="0" smtClean="0"/>
            <a:t>Correctability -2</a:t>
          </a:r>
          <a:endParaRPr lang="en-CA" dirty="0"/>
        </a:p>
      </dgm:t>
    </dgm:pt>
    <dgm:pt modelId="{0EDF773A-7321-4D4A-9A0B-497B4F665DAA}" type="parTrans" cxnId="{6F22C218-DCF6-4C5D-97F3-4E9F0A16851E}">
      <dgm:prSet/>
      <dgm:spPr/>
      <dgm:t>
        <a:bodyPr/>
        <a:lstStyle/>
        <a:p>
          <a:endParaRPr lang="en-CA"/>
        </a:p>
      </dgm:t>
    </dgm:pt>
    <dgm:pt modelId="{92E5542C-0D7B-40D8-B0D6-6A93674095FE}" type="sibTrans" cxnId="{6F22C218-DCF6-4C5D-97F3-4E9F0A16851E}">
      <dgm:prSet/>
      <dgm:spPr/>
      <dgm:t>
        <a:bodyPr/>
        <a:lstStyle/>
        <a:p>
          <a:endParaRPr lang="en-CA"/>
        </a:p>
      </dgm:t>
    </dgm:pt>
    <dgm:pt modelId="{586E3585-FD05-422A-BD25-DF45DDC6DA00}" type="pres">
      <dgm:prSet presAssocID="{56F9FD67-356E-4F1A-8016-734D1D529EE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CA"/>
        </a:p>
      </dgm:t>
    </dgm:pt>
    <dgm:pt modelId="{5EC33B17-D11A-4261-84F2-9DD1A68C6B64}" type="pres">
      <dgm:prSet presAssocID="{C9AC8A98-D210-4D80-89C6-BFC8BC42D69C}" presName="root" presStyleCnt="0"/>
      <dgm:spPr/>
    </dgm:pt>
    <dgm:pt modelId="{8C891ED3-ACA6-4CCE-AB94-0C861C06F07F}" type="pres">
      <dgm:prSet presAssocID="{C9AC8A98-D210-4D80-89C6-BFC8BC42D69C}" presName="rootComposite" presStyleCnt="0"/>
      <dgm:spPr/>
    </dgm:pt>
    <dgm:pt modelId="{77607F53-0FC3-482C-94DF-52BF537DA4BE}" type="pres">
      <dgm:prSet presAssocID="{C9AC8A98-D210-4D80-89C6-BFC8BC42D69C}" presName="rootText" presStyleLbl="node1" presStyleIdx="0" presStyleCnt="5"/>
      <dgm:spPr/>
      <dgm:t>
        <a:bodyPr/>
        <a:lstStyle/>
        <a:p>
          <a:endParaRPr lang="en-CA"/>
        </a:p>
      </dgm:t>
    </dgm:pt>
    <dgm:pt modelId="{1774E31A-F5B5-498D-8524-49301591851E}" type="pres">
      <dgm:prSet presAssocID="{C9AC8A98-D210-4D80-89C6-BFC8BC42D69C}" presName="rootConnector" presStyleLbl="node1" presStyleIdx="0" presStyleCnt="5"/>
      <dgm:spPr/>
      <dgm:t>
        <a:bodyPr/>
        <a:lstStyle/>
        <a:p>
          <a:endParaRPr lang="en-CA"/>
        </a:p>
      </dgm:t>
    </dgm:pt>
    <dgm:pt modelId="{5DD45EC0-5B76-41BB-A6AB-1F9F7356F529}" type="pres">
      <dgm:prSet presAssocID="{C9AC8A98-D210-4D80-89C6-BFC8BC42D69C}" presName="childShape" presStyleCnt="0"/>
      <dgm:spPr/>
    </dgm:pt>
    <dgm:pt modelId="{7DCC9F8E-B4E1-4FAA-8AAE-DFE2B090A747}" type="pres">
      <dgm:prSet presAssocID="{B28F4969-71A7-4955-8E29-D431304813DE}" presName="Name13" presStyleLbl="parChTrans1D2" presStyleIdx="0" presStyleCnt="16"/>
      <dgm:spPr/>
      <dgm:t>
        <a:bodyPr/>
        <a:lstStyle/>
        <a:p>
          <a:endParaRPr lang="en-CA"/>
        </a:p>
      </dgm:t>
    </dgm:pt>
    <dgm:pt modelId="{A934595D-AF29-40F7-9CD1-D41677281F3E}" type="pres">
      <dgm:prSet presAssocID="{0C40421B-CA0F-410F-9A2C-64D3BC2E01CE}" presName="childText" presStyleLbl="bgAcc1" presStyleIdx="0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7CDDF1-1C6E-4DE3-941F-03D21AAA712D}" type="pres">
      <dgm:prSet presAssocID="{4C44A2D8-DCD9-4400-AAE6-BADD3EA96E21}" presName="Name13" presStyleLbl="parChTrans1D2" presStyleIdx="1" presStyleCnt="16"/>
      <dgm:spPr/>
      <dgm:t>
        <a:bodyPr/>
        <a:lstStyle/>
        <a:p>
          <a:endParaRPr lang="en-CA"/>
        </a:p>
      </dgm:t>
    </dgm:pt>
    <dgm:pt modelId="{3BDF03A5-34B6-464F-ADB9-CF756973F113}" type="pres">
      <dgm:prSet presAssocID="{A2F090E8-B6E7-489B-A5FC-FDAE2534EDB6}" presName="childText" presStyleLbl="bgAcc1" presStyleIdx="1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517A4F8-F2D4-4ADF-8C97-F0AD02694267}" type="pres">
      <dgm:prSet presAssocID="{6528752D-B05D-485F-91B8-31FA1DA04697}" presName="Name13" presStyleLbl="parChTrans1D2" presStyleIdx="2" presStyleCnt="16"/>
      <dgm:spPr/>
      <dgm:t>
        <a:bodyPr/>
        <a:lstStyle/>
        <a:p>
          <a:endParaRPr lang="en-CA"/>
        </a:p>
      </dgm:t>
    </dgm:pt>
    <dgm:pt modelId="{115FEB64-E821-41BA-AD64-3A7AF0AB8AFF}" type="pres">
      <dgm:prSet presAssocID="{0492CF89-4724-4DF1-9C97-1A9852F28EB0}" presName="childText" presStyleLbl="bgAcc1" presStyleIdx="2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CE08916-1ACE-4866-8A21-831264164335}" type="pres">
      <dgm:prSet presAssocID="{D0670FAA-915A-486D-B760-99A280355064}" presName="Name13" presStyleLbl="parChTrans1D2" presStyleIdx="3" presStyleCnt="16"/>
      <dgm:spPr/>
      <dgm:t>
        <a:bodyPr/>
        <a:lstStyle/>
        <a:p>
          <a:endParaRPr lang="en-CA"/>
        </a:p>
      </dgm:t>
    </dgm:pt>
    <dgm:pt modelId="{FABF7165-1E18-429D-A216-C6E32491092D}" type="pres">
      <dgm:prSet presAssocID="{493B3BEC-55BB-4D6E-A775-DD2910603FDD}" presName="childText" presStyleLbl="bgAcc1" presStyleIdx="3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7EC748A-C1B0-4696-881C-D55E7C7C3B8F}" type="pres">
      <dgm:prSet presAssocID="{FB5E7B96-D5C0-4769-8BDD-09D11DF35C06}" presName="root" presStyleCnt="0"/>
      <dgm:spPr/>
    </dgm:pt>
    <dgm:pt modelId="{A99F161C-A4FD-441B-9F38-BA5695B896CE}" type="pres">
      <dgm:prSet presAssocID="{FB5E7B96-D5C0-4769-8BDD-09D11DF35C06}" presName="rootComposite" presStyleCnt="0"/>
      <dgm:spPr/>
    </dgm:pt>
    <dgm:pt modelId="{F28FC2FF-F14F-4EF6-B948-AF109877E888}" type="pres">
      <dgm:prSet presAssocID="{FB5E7B96-D5C0-4769-8BDD-09D11DF35C06}" presName="rootText" presStyleLbl="node1" presStyleIdx="1" presStyleCnt="5"/>
      <dgm:spPr/>
      <dgm:t>
        <a:bodyPr/>
        <a:lstStyle/>
        <a:p>
          <a:endParaRPr lang="en-CA"/>
        </a:p>
      </dgm:t>
    </dgm:pt>
    <dgm:pt modelId="{7F7727F2-35E8-4590-86B3-EAE05B4CA60F}" type="pres">
      <dgm:prSet presAssocID="{FB5E7B96-D5C0-4769-8BDD-09D11DF35C06}" presName="rootConnector" presStyleLbl="node1" presStyleIdx="1" presStyleCnt="5"/>
      <dgm:spPr/>
      <dgm:t>
        <a:bodyPr/>
        <a:lstStyle/>
        <a:p>
          <a:endParaRPr lang="en-CA"/>
        </a:p>
      </dgm:t>
    </dgm:pt>
    <dgm:pt modelId="{FD4B77D8-1416-42C3-ADF9-FF036A0BB334}" type="pres">
      <dgm:prSet presAssocID="{FB5E7B96-D5C0-4769-8BDD-09D11DF35C06}" presName="childShape" presStyleCnt="0"/>
      <dgm:spPr/>
    </dgm:pt>
    <dgm:pt modelId="{BE5EF617-68EE-47F5-BFB5-2FA59B452BDF}" type="pres">
      <dgm:prSet presAssocID="{C135DE34-0E24-4B23-B2C8-A4B2EFB50D02}" presName="Name13" presStyleLbl="parChTrans1D2" presStyleIdx="4" presStyleCnt="16"/>
      <dgm:spPr/>
      <dgm:t>
        <a:bodyPr/>
        <a:lstStyle/>
        <a:p>
          <a:endParaRPr lang="en-CA"/>
        </a:p>
      </dgm:t>
    </dgm:pt>
    <dgm:pt modelId="{7EE7B0ED-F579-4111-9EC1-5B5CD2BF7A28}" type="pres">
      <dgm:prSet presAssocID="{9AB50FAB-3F4C-4955-BC1D-AC831883951F}" presName="childText" presStyleLbl="bgAcc1" presStyleIdx="4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F21075C-2723-4205-BB65-AC2AF46177D4}" type="pres">
      <dgm:prSet presAssocID="{9198975E-D2EF-4C71-9309-7C42C67A47D4}" presName="Name13" presStyleLbl="parChTrans1D2" presStyleIdx="5" presStyleCnt="16"/>
      <dgm:spPr/>
      <dgm:t>
        <a:bodyPr/>
        <a:lstStyle/>
        <a:p>
          <a:endParaRPr lang="en-CA"/>
        </a:p>
      </dgm:t>
    </dgm:pt>
    <dgm:pt modelId="{552D7378-C130-45A6-A4DD-1AFEAC8DE77A}" type="pres">
      <dgm:prSet presAssocID="{512017F7-A4FD-4AA6-996D-7EE27E1580EB}" presName="childText" presStyleLbl="bgAcc1" presStyleIdx="5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F834ED0-2DB4-4EE4-9663-713BAD2C9405}" type="pres">
      <dgm:prSet presAssocID="{929BD56A-4BF5-46B6-B478-2E052F2F314D}" presName="root" presStyleCnt="0"/>
      <dgm:spPr/>
    </dgm:pt>
    <dgm:pt modelId="{A204D68E-DDC3-49A7-956D-D9E443AB671E}" type="pres">
      <dgm:prSet presAssocID="{929BD56A-4BF5-46B6-B478-2E052F2F314D}" presName="rootComposite" presStyleCnt="0"/>
      <dgm:spPr/>
    </dgm:pt>
    <dgm:pt modelId="{74D43178-F76E-430C-A8A3-4ABEDB8338D8}" type="pres">
      <dgm:prSet presAssocID="{929BD56A-4BF5-46B6-B478-2E052F2F314D}" presName="rootText" presStyleLbl="node1" presStyleIdx="2" presStyleCnt="5" custScaleX="129182" custLinFactNeighborX="0" custLinFactNeighborY="-1636"/>
      <dgm:spPr/>
      <dgm:t>
        <a:bodyPr/>
        <a:lstStyle/>
        <a:p>
          <a:endParaRPr lang="en-CA"/>
        </a:p>
      </dgm:t>
    </dgm:pt>
    <dgm:pt modelId="{3B55331F-CCB9-4B29-8D70-A347DED15096}" type="pres">
      <dgm:prSet presAssocID="{929BD56A-4BF5-46B6-B478-2E052F2F314D}" presName="rootConnector" presStyleLbl="node1" presStyleIdx="2" presStyleCnt="5"/>
      <dgm:spPr/>
      <dgm:t>
        <a:bodyPr/>
        <a:lstStyle/>
        <a:p>
          <a:endParaRPr lang="en-CA"/>
        </a:p>
      </dgm:t>
    </dgm:pt>
    <dgm:pt modelId="{AE3A870E-6BB3-43D7-A23B-154F21FC0D97}" type="pres">
      <dgm:prSet presAssocID="{929BD56A-4BF5-46B6-B478-2E052F2F314D}" presName="childShape" presStyleCnt="0"/>
      <dgm:spPr/>
    </dgm:pt>
    <dgm:pt modelId="{A1000CFA-A233-4A6B-94C4-27BD53F499D4}" type="pres">
      <dgm:prSet presAssocID="{27B84312-37EA-4236-846F-44467C375232}" presName="Name13" presStyleLbl="parChTrans1D2" presStyleIdx="6" presStyleCnt="16"/>
      <dgm:spPr/>
      <dgm:t>
        <a:bodyPr/>
        <a:lstStyle/>
        <a:p>
          <a:endParaRPr lang="en-CA"/>
        </a:p>
      </dgm:t>
    </dgm:pt>
    <dgm:pt modelId="{0CC5CA38-6063-4BB4-A06C-EF58E0D92F91}" type="pres">
      <dgm:prSet presAssocID="{713EC20D-C201-4CC1-AD61-D69D2DB19EC1}" presName="childText" presStyleLbl="bgAcc1" presStyleIdx="6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2863D45-F36B-4781-91CE-0494E3DFB546}" type="pres">
      <dgm:prSet presAssocID="{7EA82581-193C-4A51-9D60-0DFE7706E4C6}" presName="Name13" presStyleLbl="parChTrans1D2" presStyleIdx="7" presStyleCnt="16"/>
      <dgm:spPr/>
      <dgm:t>
        <a:bodyPr/>
        <a:lstStyle/>
        <a:p>
          <a:endParaRPr lang="en-CA"/>
        </a:p>
      </dgm:t>
    </dgm:pt>
    <dgm:pt modelId="{31919597-7C15-4912-B1B5-70F02021F983}" type="pres">
      <dgm:prSet presAssocID="{57C735E8-F194-4CBE-9C89-79AAE13434CF}" presName="childText" presStyleLbl="bgAcc1" presStyleIdx="7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5C8A3D9-5276-44E8-B0FF-54A06A899290}" type="pres">
      <dgm:prSet presAssocID="{F0232581-712E-44A2-9700-81FE5E6D29C5}" presName="Name13" presStyleLbl="parChTrans1D2" presStyleIdx="8" presStyleCnt="16"/>
      <dgm:spPr/>
      <dgm:t>
        <a:bodyPr/>
        <a:lstStyle/>
        <a:p>
          <a:endParaRPr lang="en-CA"/>
        </a:p>
      </dgm:t>
    </dgm:pt>
    <dgm:pt modelId="{D9A5EEB9-59F5-47F4-B945-C453CFCEE5D9}" type="pres">
      <dgm:prSet presAssocID="{A6310B66-E55C-4B5D-A2A9-C42A110D9D21}" presName="childText" presStyleLbl="bgAcc1" presStyleIdx="8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E433A9C-A1A6-4930-A9CF-400E6BCB7007}" type="pres">
      <dgm:prSet presAssocID="{F1BFACCD-A92D-4A73-A1FA-52E9255E49B9}" presName="root" presStyleCnt="0"/>
      <dgm:spPr/>
    </dgm:pt>
    <dgm:pt modelId="{2AF72860-E464-411F-A27D-70630CA9DB7D}" type="pres">
      <dgm:prSet presAssocID="{F1BFACCD-A92D-4A73-A1FA-52E9255E49B9}" presName="rootComposite" presStyleCnt="0"/>
      <dgm:spPr/>
    </dgm:pt>
    <dgm:pt modelId="{FF6DBDEB-353A-4D2B-9B68-63775BD58CCB}" type="pres">
      <dgm:prSet presAssocID="{F1BFACCD-A92D-4A73-A1FA-52E9255E49B9}" presName="rootText" presStyleLbl="node1" presStyleIdx="3" presStyleCnt="5"/>
      <dgm:spPr/>
      <dgm:t>
        <a:bodyPr/>
        <a:lstStyle/>
        <a:p>
          <a:endParaRPr lang="en-CA"/>
        </a:p>
      </dgm:t>
    </dgm:pt>
    <dgm:pt modelId="{9DE4457A-65F0-48C8-9972-5824D1C1C3A3}" type="pres">
      <dgm:prSet presAssocID="{F1BFACCD-A92D-4A73-A1FA-52E9255E49B9}" presName="rootConnector" presStyleLbl="node1" presStyleIdx="3" presStyleCnt="5"/>
      <dgm:spPr/>
      <dgm:t>
        <a:bodyPr/>
        <a:lstStyle/>
        <a:p>
          <a:endParaRPr lang="en-CA"/>
        </a:p>
      </dgm:t>
    </dgm:pt>
    <dgm:pt modelId="{843F0778-B3C1-45F2-8048-87711CB6635F}" type="pres">
      <dgm:prSet presAssocID="{F1BFACCD-A92D-4A73-A1FA-52E9255E49B9}" presName="childShape" presStyleCnt="0"/>
      <dgm:spPr/>
    </dgm:pt>
    <dgm:pt modelId="{E9BF45D0-2835-451C-B060-4D4EFC6FFB08}" type="pres">
      <dgm:prSet presAssocID="{D6D3616A-12BB-4A32-9130-A51ED7E06FA0}" presName="Name13" presStyleLbl="parChTrans1D2" presStyleIdx="9" presStyleCnt="16"/>
      <dgm:spPr/>
      <dgm:t>
        <a:bodyPr/>
        <a:lstStyle/>
        <a:p>
          <a:endParaRPr lang="en-CA"/>
        </a:p>
      </dgm:t>
    </dgm:pt>
    <dgm:pt modelId="{5D28DE24-E374-4192-92EA-3D3B74AB35FB}" type="pres">
      <dgm:prSet presAssocID="{76537FF1-E845-420D-BA38-F38E04425195}" presName="childText" presStyleLbl="bgAcc1" presStyleIdx="9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376B99D-F2E7-4E35-A960-D68B1EFC660E}" type="pres">
      <dgm:prSet presAssocID="{88FBEEBA-4C82-4467-A93F-F8B043947C9E}" presName="Name13" presStyleLbl="parChTrans1D2" presStyleIdx="10" presStyleCnt="16"/>
      <dgm:spPr/>
      <dgm:t>
        <a:bodyPr/>
        <a:lstStyle/>
        <a:p>
          <a:endParaRPr lang="en-CA"/>
        </a:p>
      </dgm:t>
    </dgm:pt>
    <dgm:pt modelId="{F233C173-EDAC-4853-B459-985590F8645D}" type="pres">
      <dgm:prSet presAssocID="{6C8421DA-AED4-4C7E-88FB-08DF46810AAC}" presName="childText" presStyleLbl="bgAcc1" presStyleIdx="10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917B095-9B61-4506-BF01-DDDA3128B33E}" type="pres">
      <dgm:prSet presAssocID="{D46CA089-60CC-4865-8B6F-78FE7BFB0F03}" presName="Name13" presStyleLbl="parChTrans1D2" presStyleIdx="11" presStyleCnt="16"/>
      <dgm:spPr/>
      <dgm:t>
        <a:bodyPr/>
        <a:lstStyle/>
        <a:p>
          <a:endParaRPr lang="en-CA"/>
        </a:p>
      </dgm:t>
    </dgm:pt>
    <dgm:pt modelId="{53D970F5-2A74-4C24-B3B5-2992BFF006F3}" type="pres">
      <dgm:prSet presAssocID="{E52E7E6E-4FFA-4031-A7E9-30801897FAC7}" presName="childText" presStyleLbl="bgAcc1" presStyleIdx="11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3EC193-07E7-4AD2-AC37-584040F39EB7}" type="pres">
      <dgm:prSet presAssocID="{922EE684-D3D2-4E72-A4A3-19068421CD66}" presName="root" presStyleCnt="0"/>
      <dgm:spPr/>
    </dgm:pt>
    <dgm:pt modelId="{A57BE3E7-7165-4CAC-BABB-0890371BB7BB}" type="pres">
      <dgm:prSet presAssocID="{922EE684-D3D2-4E72-A4A3-19068421CD66}" presName="rootComposite" presStyleCnt="0"/>
      <dgm:spPr/>
    </dgm:pt>
    <dgm:pt modelId="{1E296A7E-100D-45C2-BD5B-F7361A1589FB}" type="pres">
      <dgm:prSet presAssocID="{922EE684-D3D2-4E72-A4A3-19068421CD66}" presName="rootText" presStyleLbl="node1" presStyleIdx="4" presStyleCnt="5"/>
      <dgm:spPr/>
      <dgm:t>
        <a:bodyPr/>
        <a:lstStyle/>
        <a:p>
          <a:endParaRPr lang="en-CA"/>
        </a:p>
      </dgm:t>
    </dgm:pt>
    <dgm:pt modelId="{DCA84FF6-AC9B-466F-971D-1662592573AD}" type="pres">
      <dgm:prSet presAssocID="{922EE684-D3D2-4E72-A4A3-19068421CD66}" presName="rootConnector" presStyleLbl="node1" presStyleIdx="4" presStyleCnt="5"/>
      <dgm:spPr/>
      <dgm:t>
        <a:bodyPr/>
        <a:lstStyle/>
        <a:p>
          <a:endParaRPr lang="en-CA"/>
        </a:p>
      </dgm:t>
    </dgm:pt>
    <dgm:pt modelId="{3FF73B6E-6DE2-4CF4-A92D-E842451D0A94}" type="pres">
      <dgm:prSet presAssocID="{922EE684-D3D2-4E72-A4A3-19068421CD66}" presName="childShape" presStyleCnt="0"/>
      <dgm:spPr/>
    </dgm:pt>
    <dgm:pt modelId="{D58F63ED-EC08-45B1-BA7C-668F8D546EFF}" type="pres">
      <dgm:prSet presAssocID="{94260587-7BC1-4277-82E8-A7F1D5230CF7}" presName="Name13" presStyleLbl="parChTrans1D2" presStyleIdx="12" presStyleCnt="16"/>
      <dgm:spPr/>
      <dgm:t>
        <a:bodyPr/>
        <a:lstStyle/>
        <a:p>
          <a:endParaRPr lang="en-CA"/>
        </a:p>
      </dgm:t>
    </dgm:pt>
    <dgm:pt modelId="{0A315C27-DF51-4512-A38B-ADB3A4668DAC}" type="pres">
      <dgm:prSet presAssocID="{34A09B97-A5F9-423F-B0F9-B6CEBF8D1355}" presName="childText" presStyleLbl="bgAcc1" presStyleIdx="12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C326660-4EAC-48DB-9B45-E08FF5815004}" type="pres">
      <dgm:prSet presAssocID="{C3C5FE54-7FDF-473F-8DE1-50538672F8BB}" presName="Name13" presStyleLbl="parChTrans1D2" presStyleIdx="13" presStyleCnt="16"/>
      <dgm:spPr/>
      <dgm:t>
        <a:bodyPr/>
        <a:lstStyle/>
        <a:p>
          <a:endParaRPr lang="en-CA"/>
        </a:p>
      </dgm:t>
    </dgm:pt>
    <dgm:pt modelId="{FCA9EF1D-B760-4A41-A481-E3362AE1EB55}" type="pres">
      <dgm:prSet presAssocID="{188DC86E-B808-4414-8A15-B70C53955843}" presName="childText" presStyleLbl="bgAcc1" presStyleIdx="13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9C71679-89DD-488C-A0C7-F616E0EEB498}" type="pres">
      <dgm:prSet presAssocID="{726036E3-5530-4FDB-B34B-16028784E207}" presName="Name13" presStyleLbl="parChTrans1D2" presStyleIdx="14" presStyleCnt="16"/>
      <dgm:spPr/>
      <dgm:t>
        <a:bodyPr/>
        <a:lstStyle/>
        <a:p>
          <a:endParaRPr lang="en-CA"/>
        </a:p>
      </dgm:t>
    </dgm:pt>
    <dgm:pt modelId="{1E788D78-660B-4E16-BCF8-10FB4FAB7710}" type="pres">
      <dgm:prSet presAssocID="{9E075E9D-2ED2-41F1-BBA4-99264473B197}" presName="childText" presStyleLbl="bgAcc1" presStyleIdx="14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7ED1A5E-5305-45D6-AB34-DFC82DC945CD}" type="pres">
      <dgm:prSet presAssocID="{0EDF773A-7321-4D4A-9A0B-497B4F665DAA}" presName="Name13" presStyleLbl="parChTrans1D2" presStyleIdx="15" presStyleCnt="16"/>
      <dgm:spPr/>
      <dgm:t>
        <a:bodyPr/>
        <a:lstStyle/>
        <a:p>
          <a:endParaRPr lang="en-CA"/>
        </a:p>
      </dgm:t>
    </dgm:pt>
    <dgm:pt modelId="{7314FF49-B66F-4468-876C-20FFB0A2D677}" type="pres">
      <dgm:prSet presAssocID="{06E16F63-9C32-4D9A-9371-2CB2F1E5DA22}" presName="childText" presStyleLbl="bgAcc1" presStyleIdx="15" presStyleCnt="1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B007872C-E3C3-48D4-A749-75C038D9BAAA}" type="presOf" srcId="{726036E3-5530-4FDB-B34B-16028784E207}" destId="{39C71679-89DD-488C-A0C7-F616E0EEB498}" srcOrd="0" destOrd="0" presId="urn:microsoft.com/office/officeart/2005/8/layout/hierarchy3"/>
    <dgm:cxn modelId="{F45EF899-92F7-4DE3-B879-F3477D909C99}" type="presOf" srcId="{929BD56A-4BF5-46B6-B478-2E052F2F314D}" destId="{74D43178-F76E-430C-A8A3-4ABEDB8338D8}" srcOrd="0" destOrd="0" presId="urn:microsoft.com/office/officeart/2005/8/layout/hierarchy3"/>
    <dgm:cxn modelId="{1CF92475-064B-41C3-8405-FA54F4E44700}" type="presOf" srcId="{493B3BEC-55BB-4D6E-A775-DD2910603FDD}" destId="{FABF7165-1E18-429D-A216-C6E32491092D}" srcOrd="0" destOrd="0" presId="urn:microsoft.com/office/officeart/2005/8/layout/hierarchy3"/>
    <dgm:cxn modelId="{F512C76F-E831-409A-9821-654859B31258}" type="presOf" srcId="{713EC20D-C201-4CC1-AD61-D69D2DB19EC1}" destId="{0CC5CA38-6063-4BB4-A06C-EF58E0D92F91}" srcOrd="0" destOrd="0" presId="urn:microsoft.com/office/officeart/2005/8/layout/hierarchy3"/>
    <dgm:cxn modelId="{2A6D9011-320D-49CA-825B-3884C41F07D6}" type="presOf" srcId="{929BD56A-4BF5-46B6-B478-2E052F2F314D}" destId="{3B55331F-CCB9-4B29-8D70-A347DED15096}" srcOrd="1" destOrd="0" presId="urn:microsoft.com/office/officeart/2005/8/layout/hierarchy3"/>
    <dgm:cxn modelId="{BCC12D86-91A2-4E95-A79E-F575F3F781E1}" srcId="{F1BFACCD-A92D-4A73-A1FA-52E9255E49B9}" destId="{6C8421DA-AED4-4C7E-88FB-08DF46810AAC}" srcOrd="1" destOrd="0" parTransId="{88FBEEBA-4C82-4467-A93F-F8B043947C9E}" sibTransId="{D401BD5B-EA97-4C4A-9F32-682854D8D472}"/>
    <dgm:cxn modelId="{13D7429B-D621-40E5-9FD1-EFC3B4AD7D89}" type="presOf" srcId="{D46CA089-60CC-4865-8B6F-78FE7BFB0F03}" destId="{1917B095-9B61-4506-BF01-DDDA3128B33E}" srcOrd="0" destOrd="0" presId="urn:microsoft.com/office/officeart/2005/8/layout/hierarchy3"/>
    <dgm:cxn modelId="{C9B7AA9E-F61B-43CC-AB16-92F9C2222D21}" type="presOf" srcId="{F1BFACCD-A92D-4A73-A1FA-52E9255E49B9}" destId="{9DE4457A-65F0-48C8-9972-5824D1C1C3A3}" srcOrd="1" destOrd="0" presId="urn:microsoft.com/office/officeart/2005/8/layout/hierarchy3"/>
    <dgm:cxn modelId="{5039C3F4-6A8C-4B3C-9F76-5A57E3304C95}" type="presOf" srcId="{C9AC8A98-D210-4D80-89C6-BFC8BC42D69C}" destId="{1774E31A-F5B5-498D-8524-49301591851E}" srcOrd="1" destOrd="0" presId="urn:microsoft.com/office/officeart/2005/8/layout/hierarchy3"/>
    <dgm:cxn modelId="{69573812-F26A-407D-BBC6-B7F3EC9C0C93}" srcId="{929BD56A-4BF5-46B6-B478-2E052F2F314D}" destId="{A6310B66-E55C-4B5D-A2A9-C42A110D9D21}" srcOrd="2" destOrd="0" parTransId="{F0232581-712E-44A2-9700-81FE5E6D29C5}" sibTransId="{B6008D31-F04A-4298-8894-A41741811B9F}"/>
    <dgm:cxn modelId="{F0C0D6A9-5A2A-4D63-8410-0EC41808A729}" srcId="{929BD56A-4BF5-46B6-B478-2E052F2F314D}" destId="{57C735E8-F194-4CBE-9C89-79AAE13434CF}" srcOrd="1" destOrd="0" parTransId="{7EA82581-193C-4A51-9D60-0DFE7706E4C6}" sibTransId="{5955643A-B1A0-4139-A165-97D13BE582E4}"/>
    <dgm:cxn modelId="{E6DC3303-7514-4CE9-8136-23CE7628D0D0}" type="presOf" srcId="{76537FF1-E845-420D-BA38-F38E04425195}" destId="{5D28DE24-E374-4192-92EA-3D3B74AB35FB}" srcOrd="0" destOrd="0" presId="urn:microsoft.com/office/officeart/2005/8/layout/hierarchy3"/>
    <dgm:cxn modelId="{9E8D3613-9F9D-4F23-B48C-481B1C43F0AF}" srcId="{56F9FD67-356E-4F1A-8016-734D1D529EE6}" destId="{FB5E7B96-D5C0-4769-8BDD-09D11DF35C06}" srcOrd="1" destOrd="0" parTransId="{3E7965C9-7DF2-4AC7-8837-A6E776B7F1C1}" sibTransId="{09A92FFA-08AF-4A06-9D95-266493E92FAC}"/>
    <dgm:cxn modelId="{CDC8ECDA-10CD-416C-869A-FD43278972E2}" srcId="{922EE684-D3D2-4E72-A4A3-19068421CD66}" destId="{9E075E9D-2ED2-41F1-BBA4-99264473B197}" srcOrd="2" destOrd="0" parTransId="{726036E3-5530-4FDB-B34B-16028784E207}" sibTransId="{336FB80B-28DE-4172-B3E8-FF7BCF558C3E}"/>
    <dgm:cxn modelId="{4560AA82-A619-45EE-9206-3025D57BE3AC}" srcId="{C9AC8A98-D210-4D80-89C6-BFC8BC42D69C}" destId="{0C40421B-CA0F-410F-9A2C-64D3BC2E01CE}" srcOrd="0" destOrd="0" parTransId="{B28F4969-71A7-4955-8E29-D431304813DE}" sibTransId="{6F0CFD8A-2C59-486D-ABC6-2F686DA5167C}"/>
    <dgm:cxn modelId="{4CCDFE2D-FA17-4CA8-84BA-31C3241C17AD}" srcId="{C9AC8A98-D210-4D80-89C6-BFC8BC42D69C}" destId="{A2F090E8-B6E7-489B-A5FC-FDAE2534EDB6}" srcOrd="1" destOrd="0" parTransId="{4C44A2D8-DCD9-4400-AAE6-BADD3EA96E21}" sibTransId="{1033D865-B3B1-40F5-BCEB-DEBBA2712E65}"/>
    <dgm:cxn modelId="{D27958E0-1658-40C0-969A-A5B621D8DFC9}" type="presOf" srcId="{88FBEEBA-4C82-4467-A93F-F8B043947C9E}" destId="{9376B99D-F2E7-4E35-A960-D68B1EFC660E}" srcOrd="0" destOrd="0" presId="urn:microsoft.com/office/officeart/2005/8/layout/hierarchy3"/>
    <dgm:cxn modelId="{DF827934-3374-4C51-BFA5-54019A397435}" srcId="{F1BFACCD-A92D-4A73-A1FA-52E9255E49B9}" destId="{76537FF1-E845-420D-BA38-F38E04425195}" srcOrd="0" destOrd="0" parTransId="{D6D3616A-12BB-4A32-9130-A51ED7E06FA0}" sibTransId="{679D7A5E-F8CC-4E48-B7D9-47329189215B}"/>
    <dgm:cxn modelId="{E673DC97-603D-49CF-B612-11DDEAB9911E}" srcId="{56F9FD67-356E-4F1A-8016-734D1D529EE6}" destId="{922EE684-D3D2-4E72-A4A3-19068421CD66}" srcOrd="4" destOrd="0" parTransId="{B49304D2-82F6-463E-83AC-C1466AEE5690}" sibTransId="{FE2EEE37-EE55-423C-93B4-7009FAE925D3}"/>
    <dgm:cxn modelId="{99C26F81-24B5-429D-8ED4-F4C8F184A236}" srcId="{C9AC8A98-D210-4D80-89C6-BFC8BC42D69C}" destId="{493B3BEC-55BB-4D6E-A775-DD2910603FDD}" srcOrd="3" destOrd="0" parTransId="{D0670FAA-915A-486D-B760-99A280355064}" sibTransId="{97D5E653-BFB1-4790-BACC-FD54BB9BD9FC}"/>
    <dgm:cxn modelId="{303F4A35-AC8A-4054-B3BB-7354E14963A7}" type="presOf" srcId="{7EA82581-193C-4A51-9D60-0DFE7706E4C6}" destId="{82863D45-F36B-4781-91CE-0494E3DFB546}" srcOrd="0" destOrd="0" presId="urn:microsoft.com/office/officeart/2005/8/layout/hierarchy3"/>
    <dgm:cxn modelId="{1EA81582-EE6F-44AB-A850-88336C61A4B4}" type="presOf" srcId="{56F9FD67-356E-4F1A-8016-734D1D529EE6}" destId="{586E3585-FD05-422A-BD25-DF45DDC6DA00}" srcOrd="0" destOrd="0" presId="urn:microsoft.com/office/officeart/2005/8/layout/hierarchy3"/>
    <dgm:cxn modelId="{3A7C4C29-C9B9-472B-858D-3BF3D2A8B550}" type="presOf" srcId="{A2F090E8-B6E7-489B-A5FC-FDAE2534EDB6}" destId="{3BDF03A5-34B6-464F-ADB9-CF756973F113}" srcOrd="0" destOrd="0" presId="urn:microsoft.com/office/officeart/2005/8/layout/hierarchy3"/>
    <dgm:cxn modelId="{1C0D0F85-8A34-4630-B405-A563214B908A}" srcId="{C9AC8A98-D210-4D80-89C6-BFC8BC42D69C}" destId="{0492CF89-4724-4DF1-9C97-1A9852F28EB0}" srcOrd="2" destOrd="0" parTransId="{6528752D-B05D-485F-91B8-31FA1DA04697}" sibTransId="{93C5B8A2-52DC-402C-8CDC-89706690BABB}"/>
    <dgm:cxn modelId="{948E96D5-A382-4929-8AB8-6BED76322244}" type="presOf" srcId="{B28F4969-71A7-4955-8E29-D431304813DE}" destId="{7DCC9F8E-B4E1-4FAA-8AAE-DFE2B090A747}" srcOrd="0" destOrd="0" presId="urn:microsoft.com/office/officeart/2005/8/layout/hierarchy3"/>
    <dgm:cxn modelId="{48E1AFF8-5DF9-4CFE-80BB-671FA7E5A0FB}" srcId="{922EE684-D3D2-4E72-A4A3-19068421CD66}" destId="{188DC86E-B808-4414-8A15-B70C53955843}" srcOrd="1" destOrd="0" parTransId="{C3C5FE54-7FDF-473F-8DE1-50538672F8BB}" sibTransId="{5CFCF168-78A4-4498-ABF0-1CB6B08E009F}"/>
    <dgm:cxn modelId="{72B64FEE-3DC6-49A1-8275-578FAEE8B904}" type="presOf" srcId="{F0232581-712E-44A2-9700-81FE5E6D29C5}" destId="{C5C8A3D9-5276-44E8-B0FF-54A06A899290}" srcOrd="0" destOrd="0" presId="urn:microsoft.com/office/officeart/2005/8/layout/hierarchy3"/>
    <dgm:cxn modelId="{9A37889D-B3F1-493F-9ED0-09DDEF36BE19}" type="presOf" srcId="{E52E7E6E-4FFA-4031-A7E9-30801897FAC7}" destId="{53D970F5-2A74-4C24-B3B5-2992BFF006F3}" srcOrd="0" destOrd="0" presId="urn:microsoft.com/office/officeart/2005/8/layout/hierarchy3"/>
    <dgm:cxn modelId="{37716B16-1360-4F52-81DF-46A45081A430}" type="presOf" srcId="{27B84312-37EA-4236-846F-44467C375232}" destId="{A1000CFA-A233-4A6B-94C4-27BD53F499D4}" srcOrd="0" destOrd="0" presId="urn:microsoft.com/office/officeart/2005/8/layout/hierarchy3"/>
    <dgm:cxn modelId="{8E02C763-F6D5-4C56-ABDF-7063779FAD84}" type="presOf" srcId="{06E16F63-9C32-4D9A-9371-2CB2F1E5DA22}" destId="{7314FF49-B66F-4468-876C-20FFB0A2D677}" srcOrd="0" destOrd="0" presId="urn:microsoft.com/office/officeart/2005/8/layout/hierarchy3"/>
    <dgm:cxn modelId="{8A16AF62-EB42-467F-9D14-C05FB095194A}" type="presOf" srcId="{D0670FAA-915A-486D-B760-99A280355064}" destId="{2CE08916-1ACE-4866-8A21-831264164335}" srcOrd="0" destOrd="0" presId="urn:microsoft.com/office/officeart/2005/8/layout/hierarchy3"/>
    <dgm:cxn modelId="{BD279557-1F8D-4AA3-8B41-43EA4F014F6A}" type="presOf" srcId="{9AB50FAB-3F4C-4955-BC1D-AC831883951F}" destId="{7EE7B0ED-F579-4111-9EC1-5B5CD2BF7A28}" srcOrd="0" destOrd="0" presId="urn:microsoft.com/office/officeart/2005/8/layout/hierarchy3"/>
    <dgm:cxn modelId="{498D9136-ACF6-48D1-971B-417E51C5AE13}" type="presOf" srcId="{FB5E7B96-D5C0-4769-8BDD-09D11DF35C06}" destId="{7F7727F2-35E8-4590-86B3-EAE05B4CA60F}" srcOrd="1" destOrd="0" presId="urn:microsoft.com/office/officeart/2005/8/layout/hierarchy3"/>
    <dgm:cxn modelId="{019232E3-3A80-4F41-B281-29D2F9789FF0}" type="presOf" srcId="{188DC86E-B808-4414-8A15-B70C53955843}" destId="{FCA9EF1D-B760-4A41-A481-E3362AE1EB55}" srcOrd="0" destOrd="0" presId="urn:microsoft.com/office/officeart/2005/8/layout/hierarchy3"/>
    <dgm:cxn modelId="{4C0E71AD-8D4E-4597-8F38-200717D2CE13}" type="presOf" srcId="{9E075E9D-2ED2-41F1-BBA4-99264473B197}" destId="{1E788D78-660B-4E16-BCF8-10FB4FAB7710}" srcOrd="0" destOrd="0" presId="urn:microsoft.com/office/officeart/2005/8/layout/hierarchy3"/>
    <dgm:cxn modelId="{D6FEAF91-4339-4F08-84D2-F03BE08B4229}" srcId="{FB5E7B96-D5C0-4769-8BDD-09D11DF35C06}" destId="{512017F7-A4FD-4AA6-996D-7EE27E1580EB}" srcOrd="1" destOrd="0" parTransId="{9198975E-D2EF-4C71-9309-7C42C67A47D4}" sibTransId="{17DC0F2A-8351-4EB9-8D14-8BB0B26F1CB0}"/>
    <dgm:cxn modelId="{53157F5E-2382-4ECB-ADA7-7DFD8EC1AB5E}" srcId="{56F9FD67-356E-4F1A-8016-734D1D529EE6}" destId="{F1BFACCD-A92D-4A73-A1FA-52E9255E49B9}" srcOrd="3" destOrd="0" parTransId="{508CDE43-6CFD-4F59-BAC0-1CB97FE02AA6}" sibTransId="{4B782550-575C-4D2C-A97C-02F5CF222131}"/>
    <dgm:cxn modelId="{27927511-B943-4801-8FF9-54D003B2342B}" type="presOf" srcId="{D6D3616A-12BB-4A32-9130-A51ED7E06FA0}" destId="{E9BF45D0-2835-451C-B060-4D4EFC6FFB08}" srcOrd="0" destOrd="0" presId="urn:microsoft.com/office/officeart/2005/8/layout/hierarchy3"/>
    <dgm:cxn modelId="{FFC99B59-999F-4C2B-8186-030CE1DEA5CD}" type="presOf" srcId="{6C8421DA-AED4-4C7E-88FB-08DF46810AAC}" destId="{F233C173-EDAC-4853-B459-985590F8645D}" srcOrd="0" destOrd="0" presId="urn:microsoft.com/office/officeart/2005/8/layout/hierarchy3"/>
    <dgm:cxn modelId="{3B845995-A287-45EA-B8F3-B8EE42323484}" srcId="{929BD56A-4BF5-46B6-B478-2E052F2F314D}" destId="{713EC20D-C201-4CC1-AD61-D69D2DB19EC1}" srcOrd="0" destOrd="0" parTransId="{27B84312-37EA-4236-846F-44467C375232}" sibTransId="{534CBC80-D563-4FA0-AD46-3F767BC0C6D9}"/>
    <dgm:cxn modelId="{A14D5983-F246-4925-BC15-3F8C6318E623}" type="presOf" srcId="{0C40421B-CA0F-410F-9A2C-64D3BC2E01CE}" destId="{A934595D-AF29-40F7-9CD1-D41677281F3E}" srcOrd="0" destOrd="0" presId="urn:microsoft.com/office/officeart/2005/8/layout/hierarchy3"/>
    <dgm:cxn modelId="{3BC12790-3AB3-4DF3-AF34-ABE94B2E57DA}" type="presOf" srcId="{6528752D-B05D-485F-91B8-31FA1DA04697}" destId="{7517A4F8-F2D4-4ADF-8C97-F0AD02694267}" srcOrd="0" destOrd="0" presId="urn:microsoft.com/office/officeart/2005/8/layout/hierarchy3"/>
    <dgm:cxn modelId="{1721271C-FDAD-4D7E-A4CB-EA05DD5A2B23}" type="presOf" srcId="{A6310B66-E55C-4B5D-A2A9-C42A110D9D21}" destId="{D9A5EEB9-59F5-47F4-B945-C453CFCEE5D9}" srcOrd="0" destOrd="0" presId="urn:microsoft.com/office/officeart/2005/8/layout/hierarchy3"/>
    <dgm:cxn modelId="{985BCB96-E408-4D9D-BFE6-26BC919D50EB}" srcId="{922EE684-D3D2-4E72-A4A3-19068421CD66}" destId="{34A09B97-A5F9-423F-B0F9-B6CEBF8D1355}" srcOrd="0" destOrd="0" parTransId="{94260587-7BC1-4277-82E8-A7F1D5230CF7}" sibTransId="{222F9E1A-419C-4A20-B573-A7A81A53C96B}"/>
    <dgm:cxn modelId="{579FDB37-AE58-4E14-91B9-EED98E155E90}" type="presOf" srcId="{0EDF773A-7321-4D4A-9A0B-497B4F665DAA}" destId="{97ED1A5E-5305-45D6-AB34-DFC82DC945CD}" srcOrd="0" destOrd="0" presId="urn:microsoft.com/office/officeart/2005/8/layout/hierarchy3"/>
    <dgm:cxn modelId="{168A4F3C-6AF2-4087-BAEB-84BFB10D52F5}" type="presOf" srcId="{C9AC8A98-D210-4D80-89C6-BFC8BC42D69C}" destId="{77607F53-0FC3-482C-94DF-52BF537DA4BE}" srcOrd="0" destOrd="0" presId="urn:microsoft.com/office/officeart/2005/8/layout/hierarchy3"/>
    <dgm:cxn modelId="{66431833-5E8C-4E78-A849-81E3A921EB9B}" type="presOf" srcId="{512017F7-A4FD-4AA6-996D-7EE27E1580EB}" destId="{552D7378-C130-45A6-A4DD-1AFEAC8DE77A}" srcOrd="0" destOrd="0" presId="urn:microsoft.com/office/officeart/2005/8/layout/hierarchy3"/>
    <dgm:cxn modelId="{EE79A9FC-EB4A-4B12-96BA-D24F132CC378}" srcId="{56F9FD67-356E-4F1A-8016-734D1D529EE6}" destId="{C9AC8A98-D210-4D80-89C6-BFC8BC42D69C}" srcOrd="0" destOrd="0" parTransId="{79ACD99D-3D2E-4B28-8C38-67A75ACCEAB6}" sibTransId="{35A13D47-3FA5-46E5-AE34-C81D3BCFA75C}"/>
    <dgm:cxn modelId="{174F9FB5-F58F-4FDC-8DBF-2E8ECBF6E956}" type="presOf" srcId="{0492CF89-4724-4DF1-9C97-1A9852F28EB0}" destId="{115FEB64-E821-41BA-AD64-3A7AF0AB8AFF}" srcOrd="0" destOrd="0" presId="urn:microsoft.com/office/officeart/2005/8/layout/hierarchy3"/>
    <dgm:cxn modelId="{BF044C29-7976-4E8F-AF86-9832D9015E95}" type="presOf" srcId="{9198975E-D2EF-4C71-9309-7C42C67A47D4}" destId="{1F21075C-2723-4205-BB65-AC2AF46177D4}" srcOrd="0" destOrd="0" presId="urn:microsoft.com/office/officeart/2005/8/layout/hierarchy3"/>
    <dgm:cxn modelId="{A4EA959C-B6BB-4A9D-82B8-462AF742D6EA}" srcId="{F1BFACCD-A92D-4A73-A1FA-52E9255E49B9}" destId="{E52E7E6E-4FFA-4031-A7E9-30801897FAC7}" srcOrd="2" destOrd="0" parTransId="{D46CA089-60CC-4865-8B6F-78FE7BFB0F03}" sibTransId="{7E8877B8-2824-4CD6-AF2D-2C29D09D1974}"/>
    <dgm:cxn modelId="{F2EEA248-F6F7-411E-A42C-9E5D28D94A46}" type="presOf" srcId="{922EE684-D3D2-4E72-A4A3-19068421CD66}" destId="{DCA84FF6-AC9B-466F-971D-1662592573AD}" srcOrd="1" destOrd="0" presId="urn:microsoft.com/office/officeart/2005/8/layout/hierarchy3"/>
    <dgm:cxn modelId="{EC35EC7C-E939-413A-ACC3-FC95E6B9D647}" type="presOf" srcId="{C3C5FE54-7FDF-473F-8DE1-50538672F8BB}" destId="{FC326660-4EAC-48DB-9B45-E08FF5815004}" srcOrd="0" destOrd="0" presId="urn:microsoft.com/office/officeart/2005/8/layout/hierarchy3"/>
    <dgm:cxn modelId="{30FDFC52-AB8B-4E06-B237-A89241AAB7F5}" srcId="{56F9FD67-356E-4F1A-8016-734D1D529EE6}" destId="{929BD56A-4BF5-46B6-B478-2E052F2F314D}" srcOrd="2" destOrd="0" parTransId="{E8C8F553-CF78-47D6-B2AE-245A9822F57D}" sibTransId="{4FBACB1F-9B40-4FE3-9FD0-32CBF06899E5}"/>
    <dgm:cxn modelId="{F8F9749A-FC2F-43FF-BD49-0F1E28C28367}" type="presOf" srcId="{94260587-7BC1-4277-82E8-A7F1D5230CF7}" destId="{D58F63ED-EC08-45B1-BA7C-668F8D546EFF}" srcOrd="0" destOrd="0" presId="urn:microsoft.com/office/officeart/2005/8/layout/hierarchy3"/>
    <dgm:cxn modelId="{6F22C218-DCF6-4C5D-97F3-4E9F0A16851E}" srcId="{922EE684-D3D2-4E72-A4A3-19068421CD66}" destId="{06E16F63-9C32-4D9A-9371-2CB2F1E5DA22}" srcOrd="3" destOrd="0" parTransId="{0EDF773A-7321-4D4A-9A0B-497B4F665DAA}" sibTransId="{92E5542C-0D7B-40D8-B0D6-6A93674095FE}"/>
    <dgm:cxn modelId="{507919F9-7AA6-4ECD-B3D6-F0067E52B1F9}" type="presOf" srcId="{C135DE34-0E24-4B23-B2C8-A4B2EFB50D02}" destId="{BE5EF617-68EE-47F5-BFB5-2FA59B452BDF}" srcOrd="0" destOrd="0" presId="urn:microsoft.com/office/officeart/2005/8/layout/hierarchy3"/>
    <dgm:cxn modelId="{63222A58-C04A-4A39-B31B-C27BB8C3A7A9}" type="presOf" srcId="{FB5E7B96-D5C0-4769-8BDD-09D11DF35C06}" destId="{F28FC2FF-F14F-4EF6-B948-AF109877E888}" srcOrd="0" destOrd="0" presId="urn:microsoft.com/office/officeart/2005/8/layout/hierarchy3"/>
    <dgm:cxn modelId="{BE532161-79FB-410F-821C-0FF76CF09691}" type="presOf" srcId="{4C44A2D8-DCD9-4400-AAE6-BADD3EA96E21}" destId="{0E7CDDF1-1C6E-4DE3-941F-03D21AAA712D}" srcOrd="0" destOrd="0" presId="urn:microsoft.com/office/officeart/2005/8/layout/hierarchy3"/>
    <dgm:cxn modelId="{517AE835-925D-49E5-B081-E6D99782DB22}" type="presOf" srcId="{34A09B97-A5F9-423F-B0F9-B6CEBF8D1355}" destId="{0A315C27-DF51-4512-A38B-ADB3A4668DAC}" srcOrd="0" destOrd="0" presId="urn:microsoft.com/office/officeart/2005/8/layout/hierarchy3"/>
    <dgm:cxn modelId="{A0F42FE4-2883-4943-AD4A-C3A41293D3B5}" type="presOf" srcId="{922EE684-D3D2-4E72-A4A3-19068421CD66}" destId="{1E296A7E-100D-45C2-BD5B-F7361A1589FB}" srcOrd="0" destOrd="0" presId="urn:microsoft.com/office/officeart/2005/8/layout/hierarchy3"/>
    <dgm:cxn modelId="{20012D16-5E9D-417A-B206-2104B372846E}" srcId="{FB5E7B96-D5C0-4769-8BDD-09D11DF35C06}" destId="{9AB50FAB-3F4C-4955-BC1D-AC831883951F}" srcOrd="0" destOrd="0" parTransId="{C135DE34-0E24-4B23-B2C8-A4B2EFB50D02}" sibTransId="{9971E6C8-E5B1-4E7F-A9D3-4E9D527E33A1}"/>
    <dgm:cxn modelId="{47559C5D-5532-4930-A908-33D4AA8230EC}" type="presOf" srcId="{F1BFACCD-A92D-4A73-A1FA-52E9255E49B9}" destId="{FF6DBDEB-353A-4D2B-9B68-63775BD58CCB}" srcOrd="0" destOrd="0" presId="urn:microsoft.com/office/officeart/2005/8/layout/hierarchy3"/>
    <dgm:cxn modelId="{1C2F58BB-DB39-4EBA-B7CF-257D21E92E21}" type="presOf" srcId="{57C735E8-F194-4CBE-9C89-79AAE13434CF}" destId="{31919597-7C15-4912-B1B5-70F02021F983}" srcOrd="0" destOrd="0" presId="urn:microsoft.com/office/officeart/2005/8/layout/hierarchy3"/>
    <dgm:cxn modelId="{E9F45321-3B86-493C-80C0-B91A3451CEDF}" type="presParOf" srcId="{586E3585-FD05-422A-BD25-DF45DDC6DA00}" destId="{5EC33B17-D11A-4261-84F2-9DD1A68C6B64}" srcOrd="0" destOrd="0" presId="urn:microsoft.com/office/officeart/2005/8/layout/hierarchy3"/>
    <dgm:cxn modelId="{3AF06E84-1793-4BE7-8381-660E9540468C}" type="presParOf" srcId="{5EC33B17-D11A-4261-84F2-9DD1A68C6B64}" destId="{8C891ED3-ACA6-4CCE-AB94-0C861C06F07F}" srcOrd="0" destOrd="0" presId="urn:microsoft.com/office/officeart/2005/8/layout/hierarchy3"/>
    <dgm:cxn modelId="{FA99E6DE-F974-41EF-884A-7FFDAE03FC79}" type="presParOf" srcId="{8C891ED3-ACA6-4CCE-AB94-0C861C06F07F}" destId="{77607F53-0FC3-482C-94DF-52BF537DA4BE}" srcOrd="0" destOrd="0" presId="urn:microsoft.com/office/officeart/2005/8/layout/hierarchy3"/>
    <dgm:cxn modelId="{8E20A669-2AEA-4B2D-811F-CB0883039702}" type="presParOf" srcId="{8C891ED3-ACA6-4CCE-AB94-0C861C06F07F}" destId="{1774E31A-F5B5-498D-8524-49301591851E}" srcOrd="1" destOrd="0" presId="urn:microsoft.com/office/officeart/2005/8/layout/hierarchy3"/>
    <dgm:cxn modelId="{F3056EB2-353D-40F7-BEC3-E681DE791D38}" type="presParOf" srcId="{5EC33B17-D11A-4261-84F2-9DD1A68C6B64}" destId="{5DD45EC0-5B76-41BB-A6AB-1F9F7356F529}" srcOrd="1" destOrd="0" presId="urn:microsoft.com/office/officeart/2005/8/layout/hierarchy3"/>
    <dgm:cxn modelId="{5C0A686C-B400-4C27-8552-C702790CE2CB}" type="presParOf" srcId="{5DD45EC0-5B76-41BB-A6AB-1F9F7356F529}" destId="{7DCC9F8E-B4E1-4FAA-8AAE-DFE2B090A747}" srcOrd="0" destOrd="0" presId="urn:microsoft.com/office/officeart/2005/8/layout/hierarchy3"/>
    <dgm:cxn modelId="{B55600EE-6927-4897-AED8-8326B675C3C9}" type="presParOf" srcId="{5DD45EC0-5B76-41BB-A6AB-1F9F7356F529}" destId="{A934595D-AF29-40F7-9CD1-D41677281F3E}" srcOrd="1" destOrd="0" presId="urn:microsoft.com/office/officeart/2005/8/layout/hierarchy3"/>
    <dgm:cxn modelId="{D29F83FA-CD5A-4F5F-9B48-2F638857A52A}" type="presParOf" srcId="{5DD45EC0-5B76-41BB-A6AB-1F9F7356F529}" destId="{0E7CDDF1-1C6E-4DE3-941F-03D21AAA712D}" srcOrd="2" destOrd="0" presId="urn:microsoft.com/office/officeart/2005/8/layout/hierarchy3"/>
    <dgm:cxn modelId="{E9B9FFFC-25E5-4DD8-882A-09E406202185}" type="presParOf" srcId="{5DD45EC0-5B76-41BB-A6AB-1F9F7356F529}" destId="{3BDF03A5-34B6-464F-ADB9-CF756973F113}" srcOrd="3" destOrd="0" presId="urn:microsoft.com/office/officeart/2005/8/layout/hierarchy3"/>
    <dgm:cxn modelId="{6F8519C3-2C9F-43E6-9C1A-20F61928A819}" type="presParOf" srcId="{5DD45EC0-5B76-41BB-A6AB-1F9F7356F529}" destId="{7517A4F8-F2D4-4ADF-8C97-F0AD02694267}" srcOrd="4" destOrd="0" presId="urn:microsoft.com/office/officeart/2005/8/layout/hierarchy3"/>
    <dgm:cxn modelId="{CF3BBE23-93D9-457C-BC4E-42A1A0E26D91}" type="presParOf" srcId="{5DD45EC0-5B76-41BB-A6AB-1F9F7356F529}" destId="{115FEB64-E821-41BA-AD64-3A7AF0AB8AFF}" srcOrd="5" destOrd="0" presId="urn:microsoft.com/office/officeart/2005/8/layout/hierarchy3"/>
    <dgm:cxn modelId="{76B2E86B-9ADD-4CBD-B168-76740E34FE20}" type="presParOf" srcId="{5DD45EC0-5B76-41BB-A6AB-1F9F7356F529}" destId="{2CE08916-1ACE-4866-8A21-831264164335}" srcOrd="6" destOrd="0" presId="urn:microsoft.com/office/officeart/2005/8/layout/hierarchy3"/>
    <dgm:cxn modelId="{F2853A79-3A1B-465D-A1BB-4FE9F320617A}" type="presParOf" srcId="{5DD45EC0-5B76-41BB-A6AB-1F9F7356F529}" destId="{FABF7165-1E18-429D-A216-C6E32491092D}" srcOrd="7" destOrd="0" presId="urn:microsoft.com/office/officeart/2005/8/layout/hierarchy3"/>
    <dgm:cxn modelId="{BBF49093-760E-49BC-A84D-438CAFE5A33B}" type="presParOf" srcId="{586E3585-FD05-422A-BD25-DF45DDC6DA00}" destId="{77EC748A-C1B0-4696-881C-D55E7C7C3B8F}" srcOrd="1" destOrd="0" presId="urn:microsoft.com/office/officeart/2005/8/layout/hierarchy3"/>
    <dgm:cxn modelId="{0B5C1C73-C7A6-4B1F-AD16-87A137806B46}" type="presParOf" srcId="{77EC748A-C1B0-4696-881C-D55E7C7C3B8F}" destId="{A99F161C-A4FD-441B-9F38-BA5695B896CE}" srcOrd="0" destOrd="0" presId="urn:microsoft.com/office/officeart/2005/8/layout/hierarchy3"/>
    <dgm:cxn modelId="{1E696254-A2CC-4C89-B798-8BA44BD35A03}" type="presParOf" srcId="{A99F161C-A4FD-441B-9F38-BA5695B896CE}" destId="{F28FC2FF-F14F-4EF6-B948-AF109877E888}" srcOrd="0" destOrd="0" presId="urn:microsoft.com/office/officeart/2005/8/layout/hierarchy3"/>
    <dgm:cxn modelId="{48DC5620-B61B-4AB0-9907-8C7CA9A1F8CE}" type="presParOf" srcId="{A99F161C-A4FD-441B-9F38-BA5695B896CE}" destId="{7F7727F2-35E8-4590-86B3-EAE05B4CA60F}" srcOrd="1" destOrd="0" presId="urn:microsoft.com/office/officeart/2005/8/layout/hierarchy3"/>
    <dgm:cxn modelId="{835DBADC-CC4A-4325-9B8A-47C148B4E5B3}" type="presParOf" srcId="{77EC748A-C1B0-4696-881C-D55E7C7C3B8F}" destId="{FD4B77D8-1416-42C3-ADF9-FF036A0BB334}" srcOrd="1" destOrd="0" presId="urn:microsoft.com/office/officeart/2005/8/layout/hierarchy3"/>
    <dgm:cxn modelId="{50BB0578-4CFB-4C8A-8AAB-2F3067E5D94C}" type="presParOf" srcId="{FD4B77D8-1416-42C3-ADF9-FF036A0BB334}" destId="{BE5EF617-68EE-47F5-BFB5-2FA59B452BDF}" srcOrd="0" destOrd="0" presId="urn:microsoft.com/office/officeart/2005/8/layout/hierarchy3"/>
    <dgm:cxn modelId="{4848FE9C-2982-4EB6-B917-238A731681D9}" type="presParOf" srcId="{FD4B77D8-1416-42C3-ADF9-FF036A0BB334}" destId="{7EE7B0ED-F579-4111-9EC1-5B5CD2BF7A28}" srcOrd="1" destOrd="0" presId="urn:microsoft.com/office/officeart/2005/8/layout/hierarchy3"/>
    <dgm:cxn modelId="{59001759-8835-46DD-8ACE-CA475EA67EE9}" type="presParOf" srcId="{FD4B77D8-1416-42C3-ADF9-FF036A0BB334}" destId="{1F21075C-2723-4205-BB65-AC2AF46177D4}" srcOrd="2" destOrd="0" presId="urn:microsoft.com/office/officeart/2005/8/layout/hierarchy3"/>
    <dgm:cxn modelId="{5B6B3A78-4331-4CF6-874F-F7131476F1E2}" type="presParOf" srcId="{FD4B77D8-1416-42C3-ADF9-FF036A0BB334}" destId="{552D7378-C130-45A6-A4DD-1AFEAC8DE77A}" srcOrd="3" destOrd="0" presId="urn:microsoft.com/office/officeart/2005/8/layout/hierarchy3"/>
    <dgm:cxn modelId="{42E6EA91-3540-45AD-ABDB-B6657FDEDC28}" type="presParOf" srcId="{586E3585-FD05-422A-BD25-DF45DDC6DA00}" destId="{3F834ED0-2DB4-4EE4-9663-713BAD2C9405}" srcOrd="2" destOrd="0" presId="urn:microsoft.com/office/officeart/2005/8/layout/hierarchy3"/>
    <dgm:cxn modelId="{E3A1720E-F104-47D1-8072-707EAE8C5578}" type="presParOf" srcId="{3F834ED0-2DB4-4EE4-9663-713BAD2C9405}" destId="{A204D68E-DDC3-49A7-956D-D9E443AB671E}" srcOrd="0" destOrd="0" presId="urn:microsoft.com/office/officeart/2005/8/layout/hierarchy3"/>
    <dgm:cxn modelId="{C0499539-F3FE-47D2-94B8-CB20E4620401}" type="presParOf" srcId="{A204D68E-DDC3-49A7-956D-D9E443AB671E}" destId="{74D43178-F76E-430C-A8A3-4ABEDB8338D8}" srcOrd="0" destOrd="0" presId="urn:microsoft.com/office/officeart/2005/8/layout/hierarchy3"/>
    <dgm:cxn modelId="{E68E1C66-BA1C-4AE6-89EC-979DB348BAF1}" type="presParOf" srcId="{A204D68E-DDC3-49A7-956D-D9E443AB671E}" destId="{3B55331F-CCB9-4B29-8D70-A347DED15096}" srcOrd="1" destOrd="0" presId="urn:microsoft.com/office/officeart/2005/8/layout/hierarchy3"/>
    <dgm:cxn modelId="{AC51D4D8-BD79-415C-BE9B-B6B38793FA26}" type="presParOf" srcId="{3F834ED0-2DB4-4EE4-9663-713BAD2C9405}" destId="{AE3A870E-6BB3-43D7-A23B-154F21FC0D97}" srcOrd="1" destOrd="0" presId="urn:microsoft.com/office/officeart/2005/8/layout/hierarchy3"/>
    <dgm:cxn modelId="{545E7E72-A9B0-44AA-8B10-D4F76D50C04E}" type="presParOf" srcId="{AE3A870E-6BB3-43D7-A23B-154F21FC0D97}" destId="{A1000CFA-A233-4A6B-94C4-27BD53F499D4}" srcOrd="0" destOrd="0" presId="urn:microsoft.com/office/officeart/2005/8/layout/hierarchy3"/>
    <dgm:cxn modelId="{43E58A8B-5B1F-4A1D-8AA0-2A6F0FB45E04}" type="presParOf" srcId="{AE3A870E-6BB3-43D7-A23B-154F21FC0D97}" destId="{0CC5CA38-6063-4BB4-A06C-EF58E0D92F91}" srcOrd="1" destOrd="0" presId="urn:microsoft.com/office/officeart/2005/8/layout/hierarchy3"/>
    <dgm:cxn modelId="{2D914E1C-8ED4-43CA-A5E5-30F0DAFA3E1F}" type="presParOf" srcId="{AE3A870E-6BB3-43D7-A23B-154F21FC0D97}" destId="{82863D45-F36B-4781-91CE-0494E3DFB546}" srcOrd="2" destOrd="0" presId="urn:microsoft.com/office/officeart/2005/8/layout/hierarchy3"/>
    <dgm:cxn modelId="{9EE50B14-059A-4815-8750-3B8D29723491}" type="presParOf" srcId="{AE3A870E-6BB3-43D7-A23B-154F21FC0D97}" destId="{31919597-7C15-4912-B1B5-70F02021F983}" srcOrd="3" destOrd="0" presId="urn:microsoft.com/office/officeart/2005/8/layout/hierarchy3"/>
    <dgm:cxn modelId="{93A480C4-B5A3-40F2-B7F4-9794146219E9}" type="presParOf" srcId="{AE3A870E-6BB3-43D7-A23B-154F21FC0D97}" destId="{C5C8A3D9-5276-44E8-B0FF-54A06A899290}" srcOrd="4" destOrd="0" presId="urn:microsoft.com/office/officeart/2005/8/layout/hierarchy3"/>
    <dgm:cxn modelId="{2C24C005-788C-47A6-8DFC-1AB03754A76C}" type="presParOf" srcId="{AE3A870E-6BB3-43D7-A23B-154F21FC0D97}" destId="{D9A5EEB9-59F5-47F4-B945-C453CFCEE5D9}" srcOrd="5" destOrd="0" presId="urn:microsoft.com/office/officeart/2005/8/layout/hierarchy3"/>
    <dgm:cxn modelId="{34F7D8DC-119F-4472-844E-D1767AEF4B6F}" type="presParOf" srcId="{586E3585-FD05-422A-BD25-DF45DDC6DA00}" destId="{4E433A9C-A1A6-4930-A9CF-400E6BCB7007}" srcOrd="3" destOrd="0" presId="urn:microsoft.com/office/officeart/2005/8/layout/hierarchy3"/>
    <dgm:cxn modelId="{855D5021-8B9C-4947-8736-F96558A0216D}" type="presParOf" srcId="{4E433A9C-A1A6-4930-A9CF-400E6BCB7007}" destId="{2AF72860-E464-411F-A27D-70630CA9DB7D}" srcOrd="0" destOrd="0" presId="urn:microsoft.com/office/officeart/2005/8/layout/hierarchy3"/>
    <dgm:cxn modelId="{710652FE-AC77-4C0C-B207-DD3CE4B82147}" type="presParOf" srcId="{2AF72860-E464-411F-A27D-70630CA9DB7D}" destId="{FF6DBDEB-353A-4D2B-9B68-63775BD58CCB}" srcOrd="0" destOrd="0" presId="urn:microsoft.com/office/officeart/2005/8/layout/hierarchy3"/>
    <dgm:cxn modelId="{12A82D1D-2786-48BF-96D3-B7AB4DE1F804}" type="presParOf" srcId="{2AF72860-E464-411F-A27D-70630CA9DB7D}" destId="{9DE4457A-65F0-48C8-9972-5824D1C1C3A3}" srcOrd="1" destOrd="0" presId="urn:microsoft.com/office/officeart/2005/8/layout/hierarchy3"/>
    <dgm:cxn modelId="{93D1F069-6C74-41C4-9693-646292C08FCD}" type="presParOf" srcId="{4E433A9C-A1A6-4930-A9CF-400E6BCB7007}" destId="{843F0778-B3C1-45F2-8048-87711CB6635F}" srcOrd="1" destOrd="0" presId="urn:microsoft.com/office/officeart/2005/8/layout/hierarchy3"/>
    <dgm:cxn modelId="{BEC2174A-688D-4C51-9B30-33CC11EF45E7}" type="presParOf" srcId="{843F0778-B3C1-45F2-8048-87711CB6635F}" destId="{E9BF45D0-2835-451C-B060-4D4EFC6FFB08}" srcOrd="0" destOrd="0" presId="urn:microsoft.com/office/officeart/2005/8/layout/hierarchy3"/>
    <dgm:cxn modelId="{F81E634D-8DBF-4BFD-B71F-B876CE9581A6}" type="presParOf" srcId="{843F0778-B3C1-45F2-8048-87711CB6635F}" destId="{5D28DE24-E374-4192-92EA-3D3B74AB35FB}" srcOrd="1" destOrd="0" presId="urn:microsoft.com/office/officeart/2005/8/layout/hierarchy3"/>
    <dgm:cxn modelId="{B924C48B-66D3-4A7B-A697-A95C54D25FDC}" type="presParOf" srcId="{843F0778-B3C1-45F2-8048-87711CB6635F}" destId="{9376B99D-F2E7-4E35-A960-D68B1EFC660E}" srcOrd="2" destOrd="0" presId="urn:microsoft.com/office/officeart/2005/8/layout/hierarchy3"/>
    <dgm:cxn modelId="{B7EC163A-54B5-4672-9834-65BA8F83545B}" type="presParOf" srcId="{843F0778-B3C1-45F2-8048-87711CB6635F}" destId="{F233C173-EDAC-4853-B459-985590F8645D}" srcOrd="3" destOrd="0" presId="urn:microsoft.com/office/officeart/2005/8/layout/hierarchy3"/>
    <dgm:cxn modelId="{BA418AC6-D8C1-48D5-8026-FB793312A315}" type="presParOf" srcId="{843F0778-B3C1-45F2-8048-87711CB6635F}" destId="{1917B095-9B61-4506-BF01-DDDA3128B33E}" srcOrd="4" destOrd="0" presId="urn:microsoft.com/office/officeart/2005/8/layout/hierarchy3"/>
    <dgm:cxn modelId="{929B4948-37EE-4DEF-B913-A0DE0A8C97B8}" type="presParOf" srcId="{843F0778-B3C1-45F2-8048-87711CB6635F}" destId="{53D970F5-2A74-4C24-B3B5-2992BFF006F3}" srcOrd="5" destOrd="0" presId="urn:microsoft.com/office/officeart/2005/8/layout/hierarchy3"/>
    <dgm:cxn modelId="{4CD9534A-9F12-4EDA-93F9-AC621FAEE5E4}" type="presParOf" srcId="{586E3585-FD05-422A-BD25-DF45DDC6DA00}" destId="{D43EC193-07E7-4AD2-AC37-584040F39EB7}" srcOrd="4" destOrd="0" presId="urn:microsoft.com/office/officeart/2005/8/layout/hierarchy3"/>
    <dgm:cxn modelId="{5B54F5ED-D9D2-4CEC-B3CA-523BCAA2F059}" type="presParOf" srcId="{D43EC193-07E7-4AD2-AC37-584040F39EB7}" destId="{A57BE3E7-7165-4CAC-BABB-0890371BB7BB}" srcOrd="0" destOrd="0" presId="urn:microsoft.com/office/officeart/2005/8/layout/hierarchy3"/>
    <dgm:cxn modelId="{BD5E6985-D865-4128-B2E5-01D91567B2B4}" type="presParOf" srcId="{A57BE3E7-7165-4CAC-BABB-0890371BB7BB}" destId="{1E296A7E-100D-45C2-BD5B-F7361A1589FB}" srcOrd="0" destOrd="0" presId="urn:microsoft.com/office/officeart/2005/8/layout/hierarchy3"/>
    <dgm:cxn modelId="{E8C58E5F-DAF8-4379-8F8B-6EEA625DB82C}" type="presParOf" srcId="{A57BE3E7-7165-4CAC-BABB-0890371BB7BB}" destId="{DCA84FF6-AC9B-466F-971D-1662592573AD}" srcOrd="1" destOrd="0" presId="urn:microsoft.com/office/officeart/2005/8/layout/hierarchy3"/>
    <dgm:cxn modelId="{ECCF7C5B-0430-4793-958D-78C87D7FFCF6}" type="presParOf" srcId="{D43EC193-07E7-4AD2-AC37-584040F39EB7}" destId="{3FF73B6E-6DE2-4CF4-A92D-E842451D0A94}" srcOrd="1" destOrd="0" presId="urn:microsoft.com/office/officeart/2005/8/layout/hierarchy3"/>
    <dgm:cxn modelId="{610FCF12-E97A-44F7-BC3F-97FF92C4881A}" type="presParOf" srcId="{3FF73B6E-6DE2-4CF4-A92D-E842451D0A94}" destId="{D58F63ED-EC08-45B1-BA7C-668F8D546EFF}" srcOrd="0" destOrd="0" presId="urn:microsoft.com/office/officeart/2005/8/layout/hierarchy3"/>
    <dgm:cxn modelId="{A145EDD4-7A03-4109-A09E-8708E11C3241}" type="presParOf" srcId="{3FF73B6E-6DE2-4CF4-A92D-E842451D0A94}" destId="{0A315C27-DF51-4512-A38B-ADB3A4668DAC}" srcOrd="1" destOrd="0" presId="urn:microsoft.com/office/officeart/2005/8/layout/hierarchy3"/>
    <dgm:cxn modelId="{203D9BBE-D557-43BE-B18E-2EDE07FD3218}" type="presParOf" srcId="{3FF73B6E-6DE2-4CF4-A92D-E842451D0A94}" destId="{FC326660-4EAC-48DB-9B45-E08FF5815004}" srcOrd="2" destOrd="0" presId="urn:microsoft.com/office/officeart/2005/8/layout/hierarchy3"/>
    <dgm:cxn modelId="{19DE3FFF-BB42-4B20-9A0E-4C57B218183B}" type="presParOf" srcId="{3FF73B6E-6DE2-4CF4-A92D-E842451D0A94}" destId="{FCA9EF1D-B760-4A41-A481-E3362AE1EB55}" srcOrd="3" destOrd="0" presId="urn:microsoft.com/office/officeart/2005/8/layout/hierarchy3"/>
    <dgm:cxn modelId="{F8DF1B58-AA2F-4C67-8423-76781A20E161}" type="presParOf" srcId="{3FF73B6E-6DE2-4CF4-A92D-E842451D0A94}" destId="{39C71679-89DD-488C-A0C7-F616E0EEB498}" srcOrd="4" destOrd="0" presId="urn:microsoft.com/office/officeart/2005/8/layout/hierarchy3"/>
    <dgm:cxn modelId="{D7A7E5FF-969D-450F-B6EF-3DF211618362}" type="presParOf" srcId="{3FF73B6E-6DE2-4CF4-A92D-E842451D0A94}" destId="{1E788D78-660B-4E16-BCF8-10FB4FAB7710}" srcOrd="5" destOrd="0" presId="urn:microsoft.com/office/officeart/2005/8/layout/hierarchy3"/>
    <dgm:cxn modelId="{AF424E29-CBF7-433C-9AA4-829BCF955239}" type="presParOf" srcId="{3FF73B6E-6DE2-4CF4-A92D-E842451D0A94}" destId="{97ED1A5E-5305-45D6-AB34-DFC82DC945CD}" srcOrd="6" destOrd="0" presId="urn:microsoft.com/office/officeart/2005/8/layout/hierarchy3"/>
    <dgm:cxn modelId="{1B31E21C-B354-434D-BFC1-47FA7C6C1736}" type="presParOf" srcId="{3FF73B6E-6DE2-4CF4-A92D-E842451D0A94}" destId="{7314FF49-B66F-4468-876C-20FFB0A2D677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B022FE-9198-423C-8093-39FF84D5380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3DA3A137-2511-45BD-A07F-D0DED9AC2908}">
      <dgm:prSet phldrT="[Text]"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Government documents </a:t>
          </a:r>
          <a:endParaRPr lang="en-CA" dirty="0"/>
        </a:p>
      </dgm:t>
    </dgm:pt>
    <dgm:pt modelId="{ED3181EE-7169-4F22-9131-98829664EA36}" type="parTrans" cxnId="{8541724F-0FBE-4F57-8E2D-7542257EBA60}">
      <dgm:prSet/>
      <dgm:spPr/>
      <dgm:t>
        <a:bodyPr/>
        <a:lstStyle/>
        <a:p>
          <a:endParaRPr lang="en-CA"/>
        </a:p>
      </dgm:t>
    </dgm:pt>
    <dgm:pt modelId="{827A2B9F-9BF1-48E4-AE80-E017A7865366}" type="sibTrans" cxnId="{8541724F-0FBE-4F57-8E2D-7542257EBA60}">
      <dgm:prSet/>
      <dgm:spPr/>
      <dgm:t>
        <a:bodyPr/>
        <a:lstStyle/>
        <a:p>
          <a:endParaRPr lang="en-CA"/>
        </a:p>
      </dgm:t>
    </dgm:pt>
    <dgm:pt modelId="{386F839C-F180-4461-9BD4-3F9C5961DAED}">
      <dgm:prSet phldrT="[Text]"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Law and regulation </a:t>
          </a:r>
          <a:endParaRPr lang="en-CA" dirty="0"/>
        </a:p>
      </dgm:t>
    </dgm:pt>
    <dgm:pt modelId="{EF6F8B5D-AB66-4338-AB43-2144B998359F}" type="parTrans" cxnId="{ADA93767-CF54-41DE-A7A4-AF636C3F3AC3}">
      <dgm:prSet/>
      <dgm:spPr/>
      <dgm:t>
        <a:bodyPr/>
        <a:lstStyle/>
        <a:p>
          <a:endParaRPr lang="en-CA"/>
        </a:p>
      </dgm:t>
    </dgm:pt>
    <dgm:pt modelId="{90AA0434-74ED-48DB-9805-05F904A86045}" type="sibTrans" cxnId="{ADA93767-CF54-41DE-A7A4-AF636C3F3AC3}">
      <dgm:prSet/>
      <dgm:spPr/>
      <dgm:t>
        <a:bodyPr/>
        <a:lstStyle/>
        <a:p>
          <a:endParaRPr lang="en-CA"/>
        </a:p>
      </dgm:t>
    </dgm:pt>
    <dgm:pt modelId="{634B57FF-1D69-41DE-AFE6-64092118B642}">
      <dgm:prSet phldrT="[Text]"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In-depth interviews </a:t>
          </a:r>
          <a:endParaRPr lang="en-CA" dirty="0"/>
        </a:p>
      </dgm:t>
    </dgm:pt>
    <dgm:pt modelId="{7BDBFB05-61FC-4E0C-8C46-9187570C91A8}" type="parTrans" cxnId="{6F0EC7EF-487D-4E6E-8BC5-F8EAE8BC79B5}">
      <dgm:prSet/>
      <dgm:spPr/>
      <dgm:t>
        <a:bodyPr/>
        <a:lstStyle/>
        <a:p>
          <a:endParaRPr lang="en-CA"/>
        </a:p>
      </dgm:t>
    </dgm:pt>
    <dgm:pt modelId="{AB76075B-4551-46D7-AE16-C524B9A839BE}" type="sibTrans" cxnId="{6F0EC7EF-487D-4E6E-8BC5-F8EAE8BC79B5}">
      <dgm:prSet/>
      <dgm:spPr/>
      <dgm:t>
        <a:bodyPr/>
        <a:lstStyle/>
        <a:p>
          <a:endParaRPr lang="en-CA"/>
        </a:p>
      </dgm:t>
    </dgm:pt>
    <dgm:pt modelId="{5FD5CA83-8859-429E-B783-E97659B4D981}">
      <dgm:prSet phldrT="[Text]"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Local /Provincial Government</a:t>
          </a:r>
          <a:endParaRPr lang="en-CA" dirty="0"/>
        </a:p>
      </dgm:t>
    </dgm:pt>
    <dgm:pt modelId="{2FA5F249-4337-48B1-AD0D-3658AB4EB00C}" type="parTrans" cxnId="{C81FC79E-03FF-4033-A135-2775455F926F}">
      <dgm:prSet/>
      <dgm:spPr/>
      <dgm:t>
        <a:bodyPr/>
        <a:lstStyle/>
        <a:p>
          <a:endParaRPr lang="en-CA"/>
        </a:p>
      </dgm:t>
    </dgm:pt>
    <dgm:pt modelId="{45C05ED9-0276-404A-8426-0F6142843750}" type="sibTrans" cxnId="{C81FC79E-03FF-4033-A135-2775455F926F}">
      <dgm:prSet/>
      <dgm:spPr/>
      <dgm:t>
        <a:bodyPr/>
        <a:lstStyle/>
        <a:p>
          <a:endParaRPr lang="en-CA"/>
        </a:p>
      </dgm:t>
    </dgm:pt>
    <dgm:pt modelId="{FEABCB3C-3151-41E3-8073-5D7DC3DC8162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Public documents</a:t>
          </a:r>
        </a:p>
      </dgm:t>
    </dgm:pt>
    <dgm:pt modelId="{521C850C-7668-4542-BBCB-8C8D5CC965CB}" type="parTrans" cxnId="{D8BC5083-3BEA-4C83-965C-F1D75F77264F}">
      <dgm:prSet/>
      <dgm:spPr/>
      <dgm:t>
        <a:bodyPr/>
        <a:lstStyle/>
        <a:p>
          <a:endParaRPr lang="en-CA"/>
        </a:p>
      </dgm:t>
    </dgm:pt>
    <dgm:pt modelId="{2ED8FE3D-3E43-4772-BBB3-EDDB2714B5BA}" type="sibTrans" cxnId="{D8BC5083-3BEA-4C83-965C-F1D75F77264F}">
      <dgm:prSet/>
      <dgm:spPr/>
      <dgm:t>
        <a:bodyPr/>
        <a:lstStyle/>
        <a:p>
          <a:endParaRPr lang="en-CA"/>
        </a:p>
      </dgm:t>
    </dgm:pt>
    <dgm:pt modelId="{F00E79BE-3DFC-484F-871B-F03D0C2B6CB0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Observations </a:t>
          </a:r>
        </a:p>
      </dgm:t>
    </dgm:pt>
    <dgm:pt modelId="{9294FE78-3D5C-4EEB-8802-0E5F185213D5}" type="parTrans" cxnId="{2F78D666-DB15-48F5-B5E8-A7300F8BA84F}">
      <dgm:prSet/>
      <dgm:spPr/>
      <dgm:t>
        <a:bodyPr/>
        <a:lstStyle/>
        <a:p>
          <a:endParaRPr lang="en-CA"/>
        </a:p>
      </dgm:t>
    </dgm:pt>
    <dgm:pt modelId="{0C8789D8-717C-4142-9ECC-163F5276A425}" type="sibTrans" cxnId="{2F78D666-DB15-48F5-B5E8-A7300F8BA84F}">
      <dgm:prSet/>
      <dgm:spPr/>
      <dgm:t>
        <a:bodyPr/>
        <a:lstStyle/>
        <a:p>
          <a:endParaRPr lang="en-CA"/>
        </a:p>
      </dgm:t>
    </dgm:pt>
    <dgm:pt modelId="{FE86A723-BAC7-4D67-8B5C-0F91A93D52D5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Regional planning document </a:t>
          </a:r>
        </a:p>
      </dgm:t>
    </dgm:pt>
    <dgm:pt modelId="{447D6E32-6AD5-422A-BA92-7FC68557E0B2}" type="parTrans" cxnId="{C33F4B03-397C-4D40-BC98-6F4A72099EB6}">
      <dgm:prSet/>
      <dgm:spPr/>
      <dgm:t>
        <a:bodyPr/>
        <a:lstStyle/>
        <a:p>
          <a:endParaRPr lang="en-CA"/>
        </a:p>
      </dgm:t>
    </dgm:pt>
    <dgm:pt modelId="{73C1014C-2EE8-4363-AD55-F7622C2DD333}" type="sibTrans" cxnId="{C33F4B03-397C-4D40-BC98-6F4A72099EB6}">
      <dgm:prSet/>
      <dgm:spPr/>
      <dgm:t>
        <a:bodyPr/>
        <a:lstStyle/>
        <a:p>
          <a:endParaRPr lang="en-CA"/>
        </a:p>
      </dgm:t>
    </dgm:pt>
    <dgm:pt modelId="{1F5989EC-49AF-415A-AE95-FFF8B78FEF5E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Regional Advisory Council </a:t>
          </a:r>
        </a:p>
      </dgm:t>
    </dgm:pt>
    <dgm:pt modelId="{75C12BA1-30CE-4DB5-B74A-1A7C2DB10ADD}" type="parTrans" cxnId="{B405CA53-3A49-4266-9E9C-63C838C1D757}">
      <dgm:prSet/>
      <dgm:spPr/>
      <dgm:t>
        <a:bodyPr/>
        <a:lstStyle/>
        <a:p>
          <a:endParaRPr lang="en-CA"/>
        </a:p>
      </dgm:t>
    </dgm:pt>
    <dgm:pt modelId="{26265434-42A8-4C90-B3E9-7D85713B2536}" type="sibTrans" cxnId="{B405CA53-3A49-4266-9E9C-63C838C1D757}">
      <dgm:prSet/>
      <dgm:spPr/>
      <dgm:t>
        <a:bodyPr/>
        <a:lstStyle/>
        <a:p>
          <a:endParaRPr lang="en-CA"/>
        </a:p>
      </dgm:t>
    </dgm:pt>
    <dgm:pt modelId="{0BB49A02-0ED6-47C7-95C4-FBBFAB773C5D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Stakeholder </a:t>
          </a:r>
        </a:p>
      </dgm:t>
    </dgm:pt>
    <dgm:pt modelId="{16172809-ABB9-40CB-82EE-B95A67A8BA0E}" type="parTrans" cxnId="{90BB5F3A-057A-41EA-87A4-2B9BF94BD91D}">
      <dgm:prSet/>
      <dgm:spPr/>
      <dgm:t>
        <a:bodyPr/>
        <a:lstStyle/>
        <a:p>
          <a:endParaRPr lang="en-CA"/>
        </a:p>
      </dgm:t>
    </dgm:pt>
    <dgm:pt modelId="{E9674927-17C3-49CE-BA16-FF3415E62B0B}" type="sibTrans" cxnId="{90BB5F3A-057A-41EA-87A4-2B9BF94BD91D}">
      <dgm:prSet/>
      <dgm:spPr/>
      <dgm:t>
        <a:bodyPr/>
        <a:lstStyle/>
        <a:p>
          <a:endParaRPr lang="en-CA"/>
        </a:p>
      </dgm:t>
    </dgm:pt>
    <dgm:pt modelId="{03E8E2E0-CB96-42AF-BE7B-EBD8F5353BCF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Blog Posts</a:t>
          </a:r>
        </a:p>
      </dgm:t>
    </dgm:pt>
    <dgm:pt modelId="{730B7864-20BA-4A41-9DAF-0B0A909926C6}" type="parTrans" cxnId="{A188D2C4-2A38-4BEA-8D19-B633F327550D}">
      <dgm:prSet/>
      <dgm:spPr/>
      <dgm:t>
        <a:bodyPr/>
        <a:lstStyle/>
        <a:p>
          <a:endParaRPr lang="en-CA"/>
        </a:p>
      </dgm:t>
    </dgm:pt>
    <dgm:pt modelId="{EE7441F4-B4AE-4E32-9B10-6606130CDFDC}" type="sibTrans" cxnId="{A188D2C4-2A38-4BEA-8D19-B633F327550D}">
      <dgm:prSet/>
      <dgm:spPr/>
      <dgm:t>
        <a:bodyPr/>
        <a:lstStyle/>
        <a:p>
          <a:endParaRPr lang="en-CA"/>
        </a:p>
      </dgm:t>
    </dgm:pt>
    <dgm:pt modelId="{BE3AB9D3-F485-4256-8C17-A99D23B77E46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Websites</a:t>
          </a:r>
        </a:p>
      </dgm:t>
    </dgm:pt>
    <dgm:pt modelId="{4BB5E679-B7DB-401B-8071-F95363FC65D7}" type="parTrans" cxnId="{CC8CCC44-9112-4105-90D7-29E1BD0D452C}">
      <dgm:prSet/>
      <dgm:spPr/>
      <dgm:t>
        <a:bodyPr/>
        <a:lstStyle/>
        <a:p>
          <a:endParaRPr lang="en-CA"/>
        </a:p>
      </dgm:t>
    </dgm:pt>
    <dgm:pt modelId="{A35883E9-BDE1-40AE-822D-4A97028D6457}" type="sibTrans" cxnId="{CC8CCC44-9112-4105-90D7-29E1BD0D452C}">
      <dgm:prSet/>
      <dgm:spPr/>
      <dgm:t>
        <a:bodyPr/>
        <a:lstStyle/>
        <a:p>
          <a:endParaRPr lang="en-CA"/>
        </a:p>
      </dgm:t>
    </dgm:pt>
    <dgm:pt modelId="{4D54E71E-7722-4F91-BBC8-DDA59061A60C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Stakeholders meeting </a:t>
          </a:r>
        </a:p>
      </dgm:t>
    </dgm:pt>
    <dgm:pt modelId="{6785926D-08A7-4EF1-B16B-EB9D50A2F2BF}" type="parTrans" cxnId="{530FFEC5-CE70-4078-9623-DDDCACB5BD44}">
      <dgm:prSet/>
      <dgm:spPr/>
      <dgm:t>
        <a:bodyPr/>
        <a:lstStyle/>
        <a:p>
          <a:endParaRPr lang="en-CA"/>
        </a:p>
      </dgm:t>
    </dgm:pt>
    <dgm:pt modelId="{4EFA1202-888F-42B9-9EC2-A3E5D3314B5E}" type="sibTrans" cxnId="{530FFEC5-CE70-4078-9623-DDDCACB5BD44}">
      <dgm:prSet/>
      <dgm:spPr/>
      <dgm:t>
        <a:bodyPr/>
        <a:lstStyle/>
        <a:p>
          <a:endParaRPr lang="en-CA"/>
        </a:p>
      </dgm:t>
    </dgm:pt>
    <dgm:pt modelId="{A1F51493-124A-4B61-B439-30D44A95DBFA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Public meeting </a:t>
          </a:r>
        </a:p>
      </dgm:t>
    </dgm:pt>
    <dgm:pt modelId="{67E8F95A-FC02-4572-89E5-2A6C6BF3C5B7}" type="parTrans" cxnId="{897EC033-7FD4-48EA-87AC-D82F26384E78}">
      <dgm:prSet/>
      <dgm:spPr/>
      <dgm:t>
        <a:bodyPr/>
        <a:lstStyle/>
        <a:p>
          <a:endParaRPr lang="en-CA"/>
        </a:p>
      </dgm:t>
    </dgm:pt>
    <dgm:pt modelId="{B258E306-AC79-4C05-93EE-706ED485F81E}" type="sibTrans" cxnId="{897EC033-7FD4-48EA-87AC-D82F26384E78}">
      <dgm:prSet/>
      <dgm:spPr/>
      <dgm:t>
        <a:bodyPr/>
        <a:lstStyle/>
        <a:p>
          <a:endParaRPr lang="en-CA"/>
        </a:p>
      </dgm:t>
    </dgm:pt>
    <dgm:pt modelId="{B49B4A8B-2CB9-408B-892E-DF5D283BE33E}">
      <dgm:prSet/>
      <dgm:spPr/>
      <dgm:t>
        <a:bodyPr/>
        <a:lstStyle/>
        <a:p>
          <a:r>
            <a:rPr lang="en-CA" dirty="0">
              <a:latin typeface="Times New Roman" panose="02020603050405020304" pitchFamily="18" charset="0"/>
              <a:cs typeface="Times New Roman" panose="02020603050405020304" pitchFamily="18" charset="0"/>
            </a:rPr>
            <a:t>Water conversation </a:t>
          </a:r>
        </a:p>
      </dgm:t>
    </dgm:pt>
    <dgm:pt modelId="{385F4502-FA00-4B30-9A07-C09AA3A0A6A8}" type="parTrans" cxnId="{CEFADFC0-5B4A-46DF-90FC-4EA8C8DEADC5}">
      <dgm:prSet/>
      <dgm:spPr/>
      <dgm:t>
        <a:bodyPr/>
        <a:lstStyle/>
        <a:p>
          <a:endParaRPr lang="en-CA"/>
        </a:p>
      </dgm:t>
    </dgm:pt>
    <dgm:pt modelId="{7BE4B670-BA98-4CDF-B8C2-558FCB82CEF5}" type="sibTrans" cxnId="{CEFADFC0-5B4A-46DF-90FC-4EA8C8DEADC5}">
      <dgm:prSet/>
      <dgm:spPr/>
      <dgm:t>
        <a:bodyPr/>
        <a:lstStyle/>
        <a:p>
          <a:endParaRPr lang="en-CA"/>
        </a:p>
      </dgm:t>
    </dgm:pt>
    <dgm:pt modelId="{57FE3368-B080-4559-8AB0-ABB0A04008EB}" type="pres">
      <dgm:prSet presAssocID="{4CB022FE-9198-423C-8093-39FF84D53805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CA"/>
        </a:p>
      </dgm:t>
    </dgm:pt>
    <dgm:pt modelId="{54B384B4-A75C-469F-8C96-5780859F8630}" type="pres">
      <dgm:prSet presAssocID="{3DA3A137-2511-45BD-A07F-D0DED9AC2908}" presName="root" presStyleCnt="0">
        <dgm:presLayoutVars>
          <dgm:chMax/>
          <dgm:chPref/>
        </dgm:presLayoutVars>
      </dgm:prSet>
      <dgm:spPr/>
    </dgm:pt>
    <dgm:pt modelId="{EF64A059-1FAB-447E-A9E5-FCD75CF35C3E}" type="pres">
      <dgm:prSet presAssocID="{3DA3A137-2511-45BD-A07F-D0DED9AC2908}" presName="rootComposite" presStyleCnt="0">
        <dgm:presLayoutVars/>
      </dgm:prSet>
      <dgm:spPr/>
    </dgm:pt>
    <dgm:pt modelId="{54CC3523-9EF5-47ED-959E-93187BF9B501}" type="pres">
      <dgm:prSet presAssocID="{3DA3A137-2511-45BD-A07F-D0DED9AC2908}" presName="ParentAccent" presStyleLbl="alignNode1" presStyleIdx="0" presStyleCnt="4"/>
      <dgm:spPr/>
    </dgm:pt>
    <dgm:pt modelId="{E3D43B0D-2019-4682-BE67-F8DBCCCDD9C5}" type="pres">
      <dgm:prSet presAssocID="{3DA3A137-2511-45BD-A07F-D0DED9AC2908}" presName="ParentSmallAccent" presStyleLbl="fgAcc1" presStyleIdx="0" presStyleCnt="4"/>
      <dgm:spPr/>
    </dgm:pt>
    <dgm:pt modelId="{CA70309B-D0ED-486E-8726-FA609FAC9BC0}" type="pres">
      <dgm:prSet presAssocID="{3DA3A137-2511-45BD-A07F-D0DED9AC2908}" presName="Parent" presStyleLbl="revTx" presStyleIdx="0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0A72E13-7498-4FCB-A1CA-D63130BE6214}" type="pres">
      <dgm:prSet presAssocID="{3DA3A137-2511-45BD-A07F-D0DED9AC2908}" presName="childShape" presStyleCnt="0">
        <dgm:presLayoutVars>
          <dgm:chMax val="0"/>
          <dgm:chPref val="0"/>
        </dgm:presLayoutVars>
      </dgm:prSet>
      <dgm:spPr/>
    </dgm:pt>
    <dgm:pt modelId="{5BFBC056-4372-4426-AE29-779C92D8B1A9}" type="pres">
      <dgm:prSet presAssocID="{386F839C-F180-4461-9BD4-3F9C5961DAED}" presName="childComposite" presStyleCnt="0">
        <dgm:presLayoutVars>
          <dgm:chMax val="0"/>
          <dgm:chPref val="0"/>
        </dgm:presLayoutVars>
      </dgm:prSet>
      <dgm:spPr/>
    </dgm:pt>
    <dgm:pt modelId="{E0C4C820-F30F-4C9F-8412-2F449AC2BDFF}" type="pres">
      <dgm:prSet presAssocID="{386F839C-F180-4461-9BD4-3F9C5961DAED}" presName="ChildAccent" presStyleLbl="solidFgAcc1" presStyleIdx="0" presStyleCnt="10"/>
      <dgm:spPr/>
    </dgm:pt>
    <dgm:pt modelId="{BAE5A004-EC38-4AAD-9EA3-40EE98F48B05}" type="pres">
      <dgm:prSet presAssocID="{386F839C-F180-4461-9BD4-3F9C5961DAED}" presName="Child" presStyleLbl="revTx" presStyleIdx="1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E085F8A-B41C-4904-A7B3-7D89043279CC}" type="pres">
      <dgm:prSet presAssocID="{FE86A723-BAC7-4D67-8B5C-0F91A93D52D5}" presName="childComposite" presStyleCnt="0">
        <dgm:presLayoutVars>
          <dgm:chMax val="0"/>
          <dgm:chPref val="0"/>
        </dgm:presLayoutVars>
      </dgm:prSet>
      <dgm:spPr/>
    </dgm:pt>
    <dgm:pt modelId="{77C72A0A-4622-4090-A100-A7D1A905F31E}" type="pres">
      <dgm:prSet presAssocID="{FE86A723-BAC7-4D67-8B5C-0F91A93D52D5}" presName="ChildAccent" presStyleLbl="solidFgAcc1" presStyleIdx="1" presStyleCnt="10"/>
      <dgm:spPr/>
    </dgm:pt>
    <dgm:pt modelId="{B3E34BAB-EC88-4BF0-9F3A-B212EACDB85C}" type="pres">
      <dgm:prSet presAssocID="{FE86A723-BAC7-4D67-8B5C-0F91A93D52D5}" presName="Child" presStyleLbl="revTx" presStyleIdx="2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F5866BE-D58F-41A5-B44F-AD1C2828B371}" type="pres">
      <dgm:prSet presAssocID="{634B57FF-1D69-41DE-AFE6-64092118B642}" presName="root" presStyleCnt="0">
        <dgm:presLayoutVars>
          <dgm:chMax/>
          <dgm:chPref/>
        </dgm:presLayoutVars>
      </dgm:prSet>
      <dgm:spPr/>
    </dgm:pt>
    <dgm:pt modelId="{10170C17-1EB5-4F76-80C3-67122AE7E90F}" type="pres">
      <dgm:prSet presAssocID="{634B57FF-1D69-41DE-AFE6-64092118B642}" presName="rootComposite" presStyleCnt="0">
        <dgm:presLayoutVars/>
      </dgm:prSet>
      <dgm:spPr/>
    </dgm:pt>
    <dgm:pt modelId="{6332D7BF-9511-4819-9860-6D9E4FF789A7}" type="pres">
      <dgm:prSet presAssocID="{634B57FF-1D69-41DE-AFE6-64092118B642}" presName="ParentAccent" presStyleLbl="alignNode1" presStyleIdx="1" presStyleCnt="4"/>
      <dgm:spPr/>
    </dgm:pt>
    <dgm:pt modelId="{8A91F37E-550E-4F87-AF16-8F4511245495}" type="pres">
      <dgm:prSet presAssocID="{634B57FF-1D69-41DE-AFE6-64092118B642}" presName="ParentSmallAccent" presStyleLbl="fgAcc1" presStyleIdx="1" presStyleCnt="4"/>
      <dgm:spPr/>
    </dgm:pt>
    <dgm:pt modelId="{5555FF41-A2E4-4229-AC9F-C17243E65466}" type="pres">
      <dgm:prSet presAssocID="{634B57FF-1D69-41DE-AFE6-64092118B642}" presName="Parent" presStyleLbl="revTx" presStyleIdx="3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2EC137E-65BF-4B4F-AC7D-74CF705E856C}" type="pres">
      <dgm:prSet presAssocID="{634B57FF-1D69-41DE-AFE6-64092118B642}" presName="childShape" presStyleCnt="0">
        <dgm:presLayoutVars>
          <dgm:chMax val="0"/>
          <dgm:chPref val="0"/>
        </dgm:presLayoutVars>
      </dgm:prSet>
      <dgm:spPr/>
    </dgm:pt>
    <dgm:pt modelId="{2108C201-F46B-4A34-8307-4E8AB1DCAE79}" type="pres">
      <dgm:prSet presAssocID="{5FD5CA83-8859-429E-B783-E97659B4D981}" presName="childComposite" presStyleCnt="0">
        <dgm:presLayoutVars>
          <dgm:chMax val="0"/>
          <dgm:chPref val="0"/>
        </dgm:presLayoutVars>
      </dgm:prSet>
      <dgm:spPr/>
    </dgm:pt>
    <dgm:pt modelId="{EA9E9EF1-76FB-401E-8F05-6C5AF12080F2}" type="pres">
      <dgm:prSet presAssocID="{5FD5CA83-8859-429E-B783-E97659B4D981}" presName="ChildAccent" presStyleLbl="solidFgAcc1" presStyleIdx="2" presStyleCnt="10"/>
      <dgm:spPr/>
    </dgm:pt>
    <dgm:pt modelId="{20ECC2DC-2047-4915-8B71-475043656798}" type="pres">
      <dgm:prSet presAssocID="{5FD5CA83-8859-429E-B783-E97659B4D981}" presName="Child" presStyleLbl="revTx" presStyleIdx="4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812588E-633D-468E-8A94-84A2A063402D}" type="pres">
      <dgm:prSet presAssocID="{1F5989EC-49AF-415A-AE95-FFF8B78FEF5E}" presName="childComposite" presStyleCnt="0">
        <dgm:presLayoutVars>
          <dgm:chMax val="0"/>
          <dgm:chPref val="0"/>
        </dgm:presLayoutVars>
      </dgm:prSet>
      <dgm:spPr/>
    </dgm:pt>
    <dgm:pt modelId="{6C63D03F-A9C2-476E-A212-0B9899F62CD6}" type="pres">
      <dgm:prSet presAssocID="{1F5989EC-49AF-415A-AE95-FFF8B78FEF5E}" presName="ChildAccent" presStyleLbl="solidFgAcc1" presStyleIdx="3" presStyleCnt="10"/>
      <dgm:spPr/>
    </dgm:pt>
    <dgm:pt modelId="{56DC47D8-72B9-4AE0-879B-DE60E8004365}" type="pres">
      <dgm:prSet presAssocID="{1F5989EC-49AF-415A-AE95-FFF8B78FEF5E}" presName="Child" presStyleLbl="revTx" presStyleIdx="5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D3D31DD-0EBB-438A-8AF8-7CEB45BB1557}" type="pres">
      <dgm:prSet presAssocID="{0BB49A02-0ED6-47C7-95C4-FBBFAB773C5D}" presName="childComposite" presStyleCnt="0">
        <dgm:presLayoutVars>
          <dgm:chMax val="0"/>
          <dgm:chPref val="0"/>
        </dgm:presLayoutVars>
      </dgm:prSet>
      <dgm:spPr/>
    </dgm:pt>
    <dgm:pt modelId="{BE31821B-5634-4345-A288-ECD89E6134C6}" type="pres">
      <dgm:prSet presAssocID="{0BB49A02-0ED6-47C7-95C4-FBBFAB773C5D}" presName="ChildAccent" presStyleLbl="solidFgAcc1" presStyleIdx="4" presStyleCnt="10"/>
      <dgm:spPr/>
    </dgm:pt>
    <dgm:pt modelId="{C7E117E2-02E2-4ED8-B9AE-C32B809B882A}" type="pres">
      <dgm:prSet presAssocID="{0BB49A02-0ED6-47C7-95C4-FBBFAB773C5D}" presName="Child" presStyleLbl="revTx" presStyleIdx="6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42D987C-A173-476C-B5C2-A344FFE9CBFB}" type="pres">
      <dgm:prSet presAssocID="{FEABCB3C-3151-41E3-8073-5D7DC3DC8162}" presName="root" presStyleCnt="0">
        <dgm:presLayoutVars>
          <dgm:chMax/>
          <dgm:chPref/>
        </dgm:presLayoutVars>
      </dgm:prSet>
      <dgm:spPr/>
    </dgm:pt>
    <dgm:pt modelId="{C0BE6F95-0FC1-48E9-9579-58045789D5E3}" type="pres">
      <dgm:prSet presAssocID="{FEABCB3C-3151-41E3-8073-5D7DC3DC8162}" presName="rootComposite" presStyleCnt="0">
        <dgm:presLayoutVars/>
      </dgm:prSet>
      <dgm:spPr/>
    </dgm:pt>
    <dgm:pt modelId="{E1D6CF54-8615-49A7-8CE7-074AEDF6793A}" type="pres">
      <dgm:prSet presAssocID="{FEABCB3C-3151-41E3-8073-5D7DC3DC8162}" presName="ParentAccent" presStyleLbl="alignNode1" presStyleIdx="2" presStyleCnt="4"/>
      <dgm:spPr/>
    </dgm:pt>
    <dgm:pt modelId="{7FAF1828-F409-4B81-9CFE-B99305B809CD}" type="pres">
      <dgm:prSet presAssocID="{FEABCB3C-3151-41E3-8073-5D7DC3DC8162}" presName="ParentSmallAccent" presStyleLbl="fgAcc1" presStyleIdx="2" presStyleCnt="4"/>
      <dgm:spPr/>
    </dgm:pt>
    <dgm:pt modelId="{70CB1F4A-0406-4F1C-A8D5-447CC8B8DD8F}" type="pres">
      <dgm:prSet presAssocID="{FEABCB3C-3151-41E3-8073-5D7DC3DC8162}" presName="Parent" presStyleLbl="revTx" presStyleIdx="7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AEDFC54-C4B7-4365-BBEC-707BEA71D285}" type="pres">
      <dgm:prSet presAssocID="{FEABCB3C-3151-41E3-8073-5D7DC3DC8162}" presName="childShape" presStyleCnt="0">
        <dgm:presLayoutVars>
          <dgm:chMax val="0"/>
          <dgm:chPref val="0"/>
        </dgm:presLayoutVars>
      </dgm:prSet>
      <dgm:spPr/>
    </dgm:pt>
    <dgm:pt modelId="{2E58BF13-B3DA-4FD8-97BA-26FB44D7FCBE}" type="pres">
      <dgm:prSet presAssocID="{03E8E2E0-CB96-42AF-BE7B-EBD8F5353BCF}" presName="childComposite" presStyleCnt="0">
        <dgm:presLayoutVars>
          <dgm:chMax val="0"/>
          <dgm:chPref val="0"/>
        </dgm:presLayoutVars>
      </dgm:prSet>
      <dgm:spPr/>
    </dgm:pt>
    <dgm:pt modelId="{0AD12025-63D3-48EA-AB32-55D75AF12529}" type="pres">
      <dgm:prSet presAssocID="{03E8E2E0-CB96-42AF-BE7B-EBD8F5353BCF}" presName="ChildAccent" presStyleLbl="solidFgAcc1" presStyleIdx="5" presStyleCnt="10"/>
      <dgm:spPr/>
    </dgm:pt>
    <dgm:pt modelId="{7CB9E470-0C3D-426A-8526-D285143ECA65}" type="pres">
      <dgm:prSet presAssocID="{03E8E2E0-CB96-42AF-BE7B-EBD8F5353BCF}" presName="Child" presStyleLbl="revTx" presStyleIdx="8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E717387-8724-4DF0-A7ED-D6DE2EFC5429}" type="pres">
      <dgm:prSet presAssocID="{BE3AB9D3-F485-4256-8C17-A99D23B77E46}" presName="childComposite" presStyleCnt="0">
        <dgm:presLayoutVars>
          <dgm:chMax val="0"/>
          <dgm:chPref val="0"/>
        </dgm:presLayoutVars>
      </dgm:prSet>
      <dgm:spPr/>
    </dgm:pt>
    <dgm:pt modelId="{5C2BC923-25FC-42AF-9BA5-72A1C600580D}" type="pres">
      <dgm:prSet presAssocID="{BE3AB9D3-F485-4256-8C17-A99D23B77E46}" presName="ChildAccent" presStyleLbl="solidFgAcc1" presStyleIdx="6" presStyleCnt="10"/>
      <dgm:spPr/>
    </dgm:pt>
    <dgm:pt modelId="{C581B2AE-5E32-43F9-9CF3-94CF2669FA80}" type="pres">
      <dgm:prSet presAssocID="{BE3AB9D3-F485-4256-8C17-A99D23B77E46}" presName="Child" presStyleLbl="revTx" presStyleIdx="9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1CDCF01-C9C5-4B8B-85D1-CA9ADBFFABB8}" type="pres">
      <dgm:prSet presAssocID="{F00E79BE-3DFC-484F-871B-F03D0C2B6CB0}" presName="root" presStyleCnt="0">
        <dgm:presLayoutVars>
          <dgm:chMax/>
          <dgm:chPref/>
        </dgm:presLayoutVars>
      </dgm:prSet>
      <dgm:spPr/>
    </dgm:pt>
    <dgm:pt modelId="{609693BE-FFF7-402B-BAEE-DF7FB874DF87}" type="pres">
      <dgm:prSet presAssocID="{F00E79BE-3DFC-484F-871B-F03D0C2B6CB0}" presName="rootComposite" presStyleCnt="0">
        <dgm:presLayoutVars/>
      </dgm:prSet>
      <dgm:spPr/>
    </dgm:pt>
    <dgm:pt modelId="{CFBFF438-BF4E-4E6B-B59E-22B7213921EA}" type="pres">
      <dgm:prSet presAssocID="{F00E79BE-3DFC-484F-871B-F03D0C2B6CB0}" presName="ParentAccent" presStyleLbl="alignNode1" presStyleIdx="3" presStyleCnt="4" custScaleX="90966" custScaleY="125514" custLinFactNeighborX="-3976" custLinFactNeighborY="2695"/>
      <dgm:spPr/>
    </dgm:pt>
    <dgm:pt modelId="{2AE73627-681E-4FBD-BE02-199F95E4E918}" type="pres">
      <dgm:prSet presAssocID="{F00E79BE-3DFC-484F-871B-F03D0C2B6CB0}" presName="ParentSmallAccent" presStyleLbl="fgAcc1" presStyleIdx="3" presStyleCnt="4"/>
      <dgm:spPr/>
    </dgm:pt>
    <dgm:pt modelId="{904CA014-EFFD-4F5C-88A7-601F625A9283}" type="pres">
      <dgm:prSet presAssocID="{F00E79BE-3DFC-484F-871B-F03D0C2B6CB0}" presName="Parent" presStyleLbl="revTx" presStyleIdx="10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30687C6-1BEA-4782-BA98-88A32A0668A1}" type="pres">
      <dgm:prSet presAssocID="{F00E79BE-3DFC-484F-871B-F03D0C2B6CB0}" presName="childShape" presStyleCnt="0">
        <dgm:presLayoutVars>
          <dgm:chMax val="0"/>
          <dgm:chPref val="0"/>
        </dgm:presLayoutVars>
      </dgm:prSet>
      <dgm:spPr/>
    </dgm:pt>
    <dgm:pt modelId="{295F1854-227B-453F-A27F-DEA7F9F2588D}" type="pres">
      <dgm:prSet presAssocID="{4D54E71E-7722-4F91-BBC8-DDA59061A60C}" presName="childComposite" presStyleCnt="0">
        <dgm:presLayoutVars>
          <dgm:chMax val="0"/>
          <dgm:chPref val="0"/>
        </dgm:presLayoutVars>
      </dgm:prSet>
      <dgm:spPr/>
    </dgm:pt>
    <dgm:pt modelId="{ED92F871-A47D-4923-B5AD-7E50E4E7D99A}" type="pres">
      <dgm:prSet presAssocID="{4D54E71E-7722-4F91-BBC8-DDA59061A60C}" presName="ChildAccent" presStyleLbl="solidFgAcc1" presStyleIdx="7" presStyleCnt="10"/>
      <dgm:spPr/>
    </dgm:pt>
    <dgm:pt modelId="{4E38408D-3DBC-417A-AA01-C31F8C207FF3}" type="pres">
      <dgm:prSet presAssocID="{4D54E71E-7722-4F91-BBC8-DDA59061A60C}" presName="Child" presStyleLbl="revTx" presStyleIdx="11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D634EDE-AC33-468B-88E9-C7E15C933D2E}" type="pres">
      <dgm:prSet presAssocID="{A1F51493-124A-4B61-B439-30D44A95DBFA}" presName="childComposite" presStyleCnt="0">
        <dgm:presLayoutVars>
          <dgm:chMax val="0"/>
          <dgm:chPref val="0"/>
        </dgm:presLayoutVars>
      </dgm:prSet>
      <dgm:spPr/>
    </dgm:pt>
    <dgm:pt modelId="{BB3D0C47-DD0D-46D5-A3F5-5E881D0F196A}" type="pres">
      <dgm:prSet presAssocID="{A1F51493-124A-4B61-B439-30D44A95DBFA}" presName="ChildAccent" presStyleLbl="solidFgAcc1" presStyleIdx="8" presStyleCnt="10"/>
      <dgm:spPr/>
    </dgm:pt>
    <dgm:pt modelId="{F211678F-EFB8-4CEE-AFAC-E007451C0B62}" type="pres">
      <dgm:prSet presAssocID="{A1F51493-124A-4B61-B439-30D44A95DBFA}" presName="Child" presStyleLbl="revTx" presStyleIdx="12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25055F2-7C7B-4AD6-94AE-F0C9826D8660}" type="pres">
      <dgm:prSet presAssocID="{B49B4A8B-2CB9-408B-892E-DF5D283BE33E}" presName="childComposite" presStyleCnt="0">
        <dgm:presLayoutVars>
          <dgm:chMax val="0"/>
          <dgm:chPref val="0"/>
        </dgm:presLayoutVars>
      </dgm:prSet>
      <dgm:spPr/>
    </dgm:pt>
    <dgm:pt modelId="{B5DFAA63-EA94-4A9F-B61E-1E4C176F2B63}" type="pres">
      <dgm:prSet presAssocID="{B49B4A8B-2CB9-408B-892E-DF5D283BE33E}" presName="ChildAccent" presStyleLbl="solidFgAcc1" presStyleIdx="9" presStyleCnt="10"/>
      <dgm:spPr/>
    </dgm:pt>
    <dgm:pt modelId="{ED161292-0C63-4A72-85D0-6351FA9F1A55}" type="pres">
      <dgm:prSet presAssocID="{B49B4A8B-2CB9-408B-892E-DF5D283BE33E}" presName="Child" presStyleLbl="revTx" presStyleIdx="13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B2A2ACAB-55FC-4998-BCB1-0A476454E09C}" type="presOf" srcId="{386F839C-F180-4461-9BD4-3F9C5961DAED}" destId="{BAE5A004-EC38-4AAD-9EA3-40EE98F48B05}" srcOrd="0" destOrd="0" presId="urn:microsoft.com/office/officeart/2008/layout/SquareAccentList"/>
    <dgm:cxn modelId="{2EBC763F-7DD1-41B4-A559-E0533D0097D4}" type="presOf" srcId="{4CB022FE-9198-423C-8093-39FF84D53805}" destId="{57FE3368-B080-4559-8AB0-ABB0A04008EB}" srcOrd="0" destOrd="0" presId="urn:microsoft.com/office/officeart/2008/layout/SquareAccentList"/>
    <dgm:cxn modelId="{31FD91E8-7B7A-4CD3-9927-E267A48D79FD}" type="presOf" srcId="{FE86A723-BAC7-4D67-8B5C-0F91A93D52D5}" destId="{B3E34BAB-EC88-4BF0-9F3A-B212EACDB85C}" srcOrd="0" destOrd="0" presId="urn:microsoft.com/office/officeart/2008/layout/SquareAccentList"/>
    <dgm:cxn modelId="{C33F4B03-397C-4D40-BC98-6F4A72099EB6}" srcId="{3DA3A137-2511-45BD-A07F-D0DED9AC2908}" destId="{FE86A723-BAC7-4D67-8B5C-0F91A93D52D5}" srcOrd="1" destOrd="0" parTransId="{447D6E32-6AD5-422A-BA92-7FC68557E0B2}" sibTransId="{73C1014C-2EE8-4363-AD55-F7622C2DD333}"/>
    <dgm:cxn modelId="{55210E55-B556-4D79-B0EE-660856CBDAE4}" type="presOf" srcId="{FEABCB3C-3151-41E3-8073-5D7DC3DC8162}" destId="{70CB1F4A-0406-4F1C-A8D5-447CC8B8DD8F}" srcOrd="0" destOrd="0" presId="urn:microsoft.com/office/officeart/2008/layout/SquareAccentList"/>
    <dgm:cxn modelId="{0480DFD1-6EC7-482F-BCA7-BD6011333E76}" type="presOf" srcId="{5FD5CA83-8859-429E-B783-E97659B4D981}" destId="{20ECC2DC-2047-4915-8B71-475043656798}" srcOrd="0" destOrd="0" presId="urn:microsoft.com/office/officeart/2008/layout/SquareAccentList"/>
    <dgm:cxn modelId="{85EAD87D-6D8B-4002-8FBF-0A8A1481C3F5}" type="presOf" srcId="{4D54E71E-7722-4F91-BBC8-DDA59061A60C}" destId="{4E38408D-3DBC-417A-AA01-C31F8C207FF3}" srcOrd="0" destOrd="0" presId="urn:microsoft.com/office/officeart/2008/layout/SquareAccentList"/>
    <dgm:cxn modelId="{897EC033-7FD4-48EA-87AC-D82F26384E78}" srcId="{F00E79BE-3DFC-484F-871B-F03D0C2B6CB0}" destId="{A1F51493-124A-4B61-B439-30D44A95DBFA}" srcOrd="1" destOrd="0" parTransId="{67E8F95A-FC02-4572-89E5-2A6C6BF3C5B7}" sibTransId="{B258E306-AC79-4C05-93EE-706ED485F81E}"/>
    <dgm:cxn modelId="{41045B04-BEB5-4328-9DD6-28C497EF2981}" type="presOf" srcId="{1F5989EC-49AF-415A-AE95-FFF8B78FEF5E}" destId="{56DC47D8-72B9-4AE0-879B-DE60E8004365}" srcOrd="0" destOrd="0" presId="urn:microsoft.com/office/officeart/2008/layout/SquareAccentList"/>
    <dgm:cxn modelId="{07453080-D42E-48FB-9AF1-7E731F6CFDC1}" type="presOf" srcId="{F00E79BE-3DFC-484F-871B-F03D0C2B6CB0}" destId="{904CA014-EFFD-4F5C-88A7-601F625A9283}" srcOrd="0" destOrd="0" presId="urn:microsoft.com/office/officeart/2008/layout/SquareAccentList"/>
    <dgm:cxn modelId="{B405CA53-3A49-4266-9E9C-63C838C1D757}" srcId="{634B57FF-1D69-41DE-AFE6-64092118B642}" destId="{1F5989EC-49AF-415A-AE95-FFF8B78FEF5E}" srcOrd="1" destOrd="0" parTransId="{75C12BA1-30CE-4DB5-B74A-1A7C2DB10ADD}" sibTransId="{26265434-42A8-4C90-B3E9-7D85713B2536}"/>
    <dgm:cxn modelId="{CEFADFC0-5B4A-46DF-90FC-4EA8C8DEADC5}" srcId="{F00E79BE-3DFC-484F-871B-F03D0C2B6CB0}" destId="{B49B4A8B-2CB9-408B-892E-DF5D283BE33E}" srcOrd="2" destOrd="0" parTransId="{385F4502-FA00-4B30-9A07-C09AA3A0A6A8}" sibTransId="{7BE4B670-BA98-4CDF-B8C2-558FCB82CEF5}"/>
    <dgm:cxn modelId="{43F2697E-97B6-4880-9AB6-4E286203934F}" type="presOf" srcId="{BE3AB9D3-F485-4256-8C17-A99D23B77E46}" destId="{C581B2AE-5E32-43F9-9CF3-94CF2669FA80}" srcOrd="0" destOrd="0" presId="urn:microsoft.com/office/officeart/2008/layout/SquareAccentList"/>
    <dgm:cxn modelId="{4519ADE4-5BAB-4AAD-A350-EB7700202642}" type="presOf" srcId="{B49B4A8B-2CB9-408B-892E-DF5D283BE33E}" destId="{ED161292-0C63-4A72-85D0-6351FA9F1A55}" srcOrd="0" destOrd="0" presId="urn:microsoft.com/office/officeart/2008/layout/SquareAccentList"/>
    <dgm:cxn modelId="{A188D2C4-2A38-4BEA-8D19-B633F327550D}" srcId="{FEABCB3C-3151-41E3-8073-5D7DC3DC8162}" destId="{03E8E2E0-CB96-42AF-BE7B-EBD8F5353BCF}" srcOrd="0" destOrd="0" parTransId="{730B7864-20BA-4A41-9DAF-0B0A909926C6}" sibTransId="{EE7441F4-B4AE-4E32-9B10-6606130CDFDC}"/>
    <dgm:cxn modelId="{2F78D666-DB15-48F5-B5E8-A7300F8BA84F}" srcId="{4CB022FE-9198-423C-8093-39FF84D53805}" destId="{F00E79BE-3DFC-484F-871B-F03D0C2B6CB0}" srcOrd="3" destOrd="0" parTransId="{9294FE78-3D5C-4EEB-8802-0E5F185213D5}" sibTransId="{0C8789D8-717C-4142-9ECC-163F5276A425}"/>
    <dgm:cxn modelId="{7C4E257F-1217-4413-BF7B-82C9EBD99F60}" type="presOf" srcId="{A1F51493-124A-4B61-B439-30D44A95DBFA}" destId="{F211678F-EFB8-4CEE-AFAC-E007451C0B62}" srcOrd="0" destOrd="0" presId="urn:microsoft.com/office/officeart/2008/layout/SquareAccentList"/>
    <dgm:cxn modelId="{CC8CCC44-9112-4105-90D7-29E1BD0D452C}" srcId="{FEABCB3C-3151-41E3-8073-5D7DC3DC8162}" destId="{BE3AB9D3-F485-4256-8C17-A99D23B77E46}" srcOrd="1" destOrd="0" parTransId="{4BB5E679-B7DB-401B-8071-F95363FC65D7}" sibTransId="{A35883E9-BDE1-40AE-822D-4A97028D6457}"/>
    <dgm:cxn modelId="{8541724F-0FBE-4F57-8E2D-7542257EBA60}" srcId="{4CB022FE-9198-423C-8093-39FF84D53805}" destId="{3DA3A137-2511-45BD-A07F-D0DED9AC2908}" srcOrd="0" destOrd="0" parTransId="{ED3181EE-7169-4F22-9131-98829664EA36}" sibTransId="{827A2B9F-9BF1-48E4-AE80-E017A7865366}"/>
    <dgm:cxn modelId="{6F0EC7EF-487D-4E6E-8BC5-F8EAE8BC79B5}" srcId="{4CB022FE-9198-423C-8093-39FF84D53805}" destId="{634B57FF-1D69-41DE-AFE6-64092118B642}" srcOrd="1" destOrd="0" parTransId="{7BDBFB05-61FC-4E0C-8C46-9187570C91A8}" sibTransId="{AB76075B-4551-46D7-AE16-C524B9A839BE}"/>
    <dgm:cxn modelId="{D8BC5083-3BEA-4C83-965C-F1D75F77264F}" srcId="{4CB022FE-9198-423C-8093-39FF84D53805}" destId="{FEABCB3C-3151-41E3-8073-5D7DC3DC8162}" srcOrd="2" destOrd="0" parTransId="{521C850C-7668-4542-BBCB-8C8D5CC965CB}" sibTransId="{2ED8FE3D-3E43-4772-BBB3-EDDB2714B5BA}"/>
    <dgm:cxn modelId="{ADA93767-CF54-41DE-A7A4-AF636C3F3AC3}" srcId="{3DA3A137-2511-45BD-A07F-D0DED9AC2908}" destId="{386F839C-F180-4461-9BD4-3F9C5961DAED}" srcOrd="0" destOrd="0" parTransId="{EF6F8B5D-AB66-4338-AB43-2144B998359F}" sibTransId="{90AA0434-74ED-48DB-9805-05F904A86045}"/>
    <dgm:cxn modelId="{63AB4AD2-2E60-42D3-9D8F-1574F41B7861}" type="presOf" srcId="{634B57FF-1D69-41DE-AFE6-64092118B642}" destId="{5555FF41-A2E4-4229-AC9F-C17243E65466}" srcOrd="0" destOrd="0" presId="urn:microsoft.com/office/officeart/2008/layout/SquareAccentList"/>
    <dgm:cxn modelId="{C424E19E-69DB-4A12-9B40-FE77D68991B1}" type="presOf" srcId="{0BB49A02-0ED6-47C7-95C4-FBBFAB773C5D}" destId="{C7E117E2-02E2-4ED8-B9AE-C32B809B882A}" srcOrd="0" destOrd="0" presId="urn:microsoft.com/office/officeart/2008/layout/SquareAccentList"/>
    <dgm:cxn modelId="{C81FC79E-03FF-4033-A135-2775455F926F}" srcId="{634B57FF-1D69-41DE-AFE6-64092118B642}" destId="{5FD5CA83-8859-429E-B783-E97659B4D981}" srcOrd="0" destOrd="0" parTransId="{2FA5F249-4337-48B1-AD0D-3658AB4EB00C}" sibTransId="{45C05ED9-0276-404A-8426-0F6142843750}"/>
    <dgm:cxn modelId="{43C935CA-21F6-4036-ABB7-A1E811B27D3E}" type="presOf" srcId="{3DA3A137-2511-45BD-A07F-D0DED9AC2908}" destId="{CA70309B-D0ED-486E-8726-FA609FAC9BC0}" srcOrd="0" destOrd="0" presId="urn:microsoft.com/office/officeart/2008/layout/SquareAccentList"/>
    <dgm:cxn modelId="{90BB5F3A-057A-41EA-87A4-2B9BF94BD91D}" srcId="{634B57FF-1D69-41DE-AFE6-64092118B642}" destId="{0BB49A02-0ED6-47C7-95C4-FBBFAB773C5D}" srcOrd="2" destOrd="0" parTransId="{16172809-ABB9-40CB-82EE-B95A67A8BA0E}" sibTransId="{E9674927-17C3-49CE-BA16-FF3415E62B0B}"/>
    <dgm:cxn modelId="{530FFEC5-CE70-4078-9623-DDDCACB5BD44}" srcId="{F00E79BE-3DFC-484F-871B-F03D0C2B6CB0}" destId="{4D54E71E-7722-4F91-BBC8-DDA59061A60C}" srcOrd="0" destOrd="0" parTransId="{6785926D-08A7-4EF1-B16B-EB9D50A2F2BF}" sibTransId="{4EFA1202-888F-42B9-9EC2-A3E5D3314B5E}"/>
    <dgm:cxn modelId="{28B6E655-E769-46AC-ACCD-8977588EA9C8}" type="presOf" srcId="{03E8E2E0-CB96-42AF-BE7B-EBD8F5353BCF}" destId="{7CB9E470-0C3D-426A-8526-D285143ECA65}" srcOrd="0" destOrd="0" presId="urn:microsoft.com/office/officeart/2008/layout/SquareAccentList"/>
    <dgm:cxn modelId="{57DEACFF-1BF6-43E5-BA7A-1C9764B1C430}" type="presParOf" srcId="{57FE3368-B080-4559-8AB0-ABB0A04008EB}" destId="{54B384B4-A75C-469F-8C96-5780859F8630}" srcOrd="0" destOrd="0" presId="urn:microsoft.com/office/officeart/2008/layout/SquareAccentList"/>
    <dgm:cxn modelId="{B9633EBF-7F4C-4737-AF38-A4FE3BD96E36}" type="presParOf" srcId="{54B384B4-A75C-469F-8C96-5780859F8630}" destId="{EF64A059-1FAB-447E-A9E5-FCD75CF35C3E}" srcOrd="0" destOrd="0" presId="urn:microsoft.com/office/officeart/2008/layout/SquareAccentList"/>
    <dgm:cxn modelId="{3DB12CF1-D570-40AA-9483-D91D83E0A9E9}" type="presParOf" srcId="{EF64A059-1FAB-447E-A9E5-FCD75CF35C3E}" destId="{54CC3523-9EF5-47ED-959E-93187BF9B501}" srcOrd="0" destOrd="0" presId="urn:microsoft.com/office/officeart/2008/layout/SquareAccentList"/>
    <dgm:cxn modelId="{9F82A89C-4E80-4B0A-AB67-93417592C4E9}" type="presParOf" srcId="{EF64A059-1FAB-447E-A9E5-FCD75CF35C3E}" destId="{E3D43B0D-2019-4682-BE67-F8DBCCCDD9C5}" srcOrd="1" destOrd="0" presId="urn:microsoft.com/office/officeart/2008/layout/SquareAccentList"/>
    <dgm:cxn modelId="{10DD8848-BA7E-4F19-8815-AB77D56C8BE8}" type="presParOf" srcId="{EF64A059-1FAB-447E-A9E5-FCD75CF35C3E}" destId="{CA70309B-D0ED-486E-8726-FA609FAC9BC0}" srcOrd="2" destOrd="0" presId="urn:microsoft.com/office/officeart/2008/layout/SquareAccentList"/>
    <dgm:cxn modelId="{AEAA270D-B4DC-454D-9976-B354C0B5BB86}" type="presParOf" srcId="{54B384B4-A75C-469F-8C96-5780859F8630}" destId="{40A72E13-7498-4FCB-A1CA-D63130BE6214}" srcOrd="1" destOrd="0" presId="urn:microsoft.com/office/officeart/2008/layout/SquareAccentList"/>
    <dgm:cxn modelId="{ABD6973D-C8CE-46D1-A41F-3193A46B510B}" type="presParOf" srcId="{40A72E13-7498-4FCB-A1CA-D63130BE6214}" destId="{5BFBC056-4372-4426-AE29-779C92D8B1A9}" srcOrd="0" destOrd="0" presId="urn:microsoft.com/office/officeart/2008/layout/SquareAccentList"/>
    <dgm:cxn modelId="{20537A4D-2283-4F8F-8F08-8BD8AB1F7FBC}" type="presParOf" srcId="{5BFBC056-4372-4426-AE29-779C92D8B1A9}" destId="{E0C4C820-F30F-4C9F-8412-2F449AC2BDFF}" srcOrd="0" destOrd="0" presId="urn:microsoft.com/office/officeart/2008/layout/SquareAccentList"/>
    <dgm:cxn modelId="{AD6B7C79-7CA9-43E4-9510-42BA4C2BD7F5}" type="presParOf" srcId="{5BFBC056-4372-4426-AE29-779C92D8B1A9}" destId="{BAE5A004-EC38-4AAD-9EA3-40EE98F48B05}" srcOrd="1" destOrd="0" presId="urn:microsoft.com/office/officeart/2008/layout/SquareAccentList"/>
    <dgm:cxn modelId="{6BA6B066-7931-4FB0-85B9-7D5F963417A7}" type="presParOf" srcId="{40A72E13-7498-4FCB-A1CA-D63130BE6214}" destId="{EE085F8A-B41C-4904-A7B3-7D89043279CC}" srcOrd="1" destOrd="0" presId="urn:microsoft.com/office/officeart/2008/layout/SquareAccentList"/>
    <dgm:cxn modelId="{F13C1516-6D67-4403-A81B-B66351D3351A}" type="presParOf" srcId="{EE085F8A-B41C-4904-A7B3-7D89043279CC}" destId="{77C72A0A-4622-4090-A100-A7D1A905F31E}" srcOrd="0" destOrd="0" presId="urn:microsoft.com/office/officeart/2008/layout/SquareAccentList"/>
    <dgm:cxn modelId="{47AB20AF-8C75-44F4-B73C-6CCAE88C217C}" type="presParOf" srcId="{EE085F8A-B41C-4904-A7B3-7D89043279CC}" destId="{B3E34BAB-EC88-4BF0-9F3A-B212EACDB85C}" srcOrd="1" destOrd="0" presId="urn:microsoft.com/office/officeart/2008/layout/SquareAccentList"/>
    <dgm:cxn modelId="{3A1BE4E2-43D8-4C72-9539-41EC0722C458}" type="presParOf" srcId="{57FE3368-B080-4559-8AB0-ABB0A04008EB}" destId="{8F5866BE-D58F-41A5-B44F-AD1C2828B371}" srcOrd="1" destOrd="0" presId="urn:microsoft.com/office/officeart/2008/layout/SquareAccentList"/>
    <dgm:cxn modelId="{94820970-BCC6-46AC-BC56-5F9F2B0A2228}" type="presParOf" srcId="{8F5866BE-D58F-41A5-B44F-AD1C2828B371}" destId="{10170C17-1EB5-4F76-80C3-67122AE7E90F}" srcOrd="0" destOrd="0" presId="urn:microsoft.com/office/officeart/2008/layout/SquareAccentList"/>
    <dgm:cxn modelId="{D09934ED-4AB0-4924-A5C1-DAC5AFDCBC58}" type="presParOf" srcId="{10170C17-1EB5-4F76-80C3-67122AE7E90F}" destId="{6332D7BF-9511-4819-9860-6D9E4FF789A7}" srcOrd="0" destOrd="0" presId="urn:microsoft.com/office/officeart/2008/layout/SquareAccentList"/>
    <dgm:cxn modelId="{C17C0904-8401-4A2E-A5F3-A266D85D1478}" type="presParOf" srcId="{10170C17-1EB5-4F76-80C3-67122AE7E90F}" destId="{8A91F37E-550E-4F87-AF16-8F4511245495}" srcOrd="1" destOrd="0" presId="urn:microsoft.com/office/officeart/2008/layout/SquareAccentList"/>
    <dgm:cxn modelId="{869ABB1B-1F3A-44A9-BA3B-78F48FD26B99}" type="presParOf" srcId="{10170C17-1EB5-4F76-80C3-67122AE7E90F}" destId="{5555FF41-A2E4-4229-AC9F-C17243E65466}" srcOrd="2" destOrd="0" presId="urn:microsoft.com/office/officeart/2008/layout/SquareAccentList"/>
    <dgm:cxn modelId="{104E401E-ACCA-4B96-97C6-CC77A77324B3}" type="presParOf" srcId="{8F5866BE-D58F-41A5-B44F-AD1C2828B371}" destId="{B2EC137E-65BF-4B4F-AC7D-74CF705E856C}" srcOrd="1" destOrd="0" presId="urn:microsoft.com/office/officeart/2008/layout/SquareAccentList"/>
    <dgm:cxn modelId="{03F517C1-0CF9-4E1E-89A7-6F38AF8C590A}" type="presParOf" srcId="{B2EC137E-65BF-4B4F-AC7D-74CF705E856C}" destId="{2108C201-F46B-4A34-8307-4E8AB1DCAE79}" srcOrd="0" destOrd="0" presId="urn:microsoft.com/office/officeart/2008/layout/SquareAccentList"/>
    <dgm:cxn modelId="{CEA58C5B-D81F-44E5-ABB0-133642BB2A7C}" type="presParOf" srcId="{2108C201-F46B-4A34-8307-4E8AB1DCAE79}" destId="{EA9E9EF1-76FB-401E-8F05-6C5AF12080F2}" srcOrd="0" destOrd="0" presId="urn:microsoft.com/office/officeart/2008/layout/SquareAccentList"/>
    <dgm:cxn modelId="{02C44C68-7AF0-4881-A555-5A97235D7BFC}" type="presParOf" srcId="{2108C201-F46B-4A34-8307-4E8AB1DCAE79}" destId="{20ECC2DC-2047-4915-8B71-475043656798}" srcOrd="1" destOrd="0" presId="urn:microsoft.com/office/officeart/2008/layout/SquareAccentList"/>
    <dgm:cxn modelId="{D495134A-A1D9-43F9-9257-51C719C3C4D3}" type="presParOf" srcId="{B2EC137E-65BF-4B4F-AC7D-74CF705E856C}" destId="{A812588E-633D-468E-8A94-84A2A063402D}" srcOrd="1" destOrd="0" presId="urn:microsoft.com/office/officeart/2008/layout/SquareAccentList"/>
    <dgm:cxn modelId="{17554E4D-E71A-4A77-B6A3-1A9D278FFB68}" type="presParOf" srcId="{A812588E-633D-468E-8A94-84A2A063402D}" destId="{6C63D03F-A9C2-476E-A212-0B9899F62CD6}" srcOrd="0" destOrd="0" presId="urn:microsoft.com/office/officeart/2008/layout/SquareAccentList"/>
    <dgm:cxn modelId="{91B1007F-57ED-4B23-91C8-1D89F83ACE17}" type="presParOf" srcId="{A812588E-633D-468E-8A94-84A2A063402D}" destId="{56DC47D8-72B9-4AE0-879B-DE60E8004365}" srcOrd="1" destOrd="0" presId="urn:microsoft.com/office/officeart/2008/layout/SquareAccentList"/>
    <dgm:cxn modelId="{EF48E36C-5AD0-429B-A237-1F7B3D0EC347}" type="presParOf" srcId="{B2EC137E-65BF-4B4F-AC7D-74CF705E856C}" destId="{6D3D31DD-0EBB-438A-8AF8-7CEB45BB1557}" srcOrd="2" destOrd="0" presId="urn:microsoft.com/office/officeart/2008/layout/SquareAccentList"/>
    <dgm:cxn modelId="{67227802-9AC6-4564-9A6C-AA1A398DC5A4}" type="presParOf" srcId="{6D3D31DD-0EBB-438A-8AF8-7CEB45BB1557}" destId="{BE31821B-5634-4345-A288-ECD89E6134C6}" srcOrd="0" destOrd="0" presId="urn:microsoft.com/office/officeart/2008/layout/SquareAccentList"/>
    <dgm:cxn modelId="{BB7BEFB6-A905-4830-AC32-ACE46352D9D9}" type="presParOf" srcId="{6D3D31DD-0EBB-438A-8AF8-7CEB45BB1557}" destId="{C7E117E2-02E2-4ED8-B9AE-C32B809B882A}" srcOrd="1" destOrd="0" presId="urn:microsoft.com/office/officeart/2008/layout/SquareAccentList"/>
    <dgm:cxn modelId="{BA601999-B644-45AE-959D-B2BE7CCD04B5}" type="presParOf" srcId="{57FE3368-B080-4559-8AB0-ABB0A04008EB}" destId="{442D987C-A173-476C-B5C2-A344FFE9CBFB}" srcOrd="2" destOrd="0" presId="urn:microsoft.com/office/officeart/2008/layout/SquareAccentList"/>
    <dgm:cxn modelId="{1C9B894B-3769-4E00-B77C-C43AFEC67162}" type="presParOf" srcId="{442D987C-A173-476C-B5C2-A344FFE9CBFB}" destId="{C0BE6F95-0FC1-48E9-9579-58045789D5E3}" srcOrd="0" destOrd="0" presId="urn:microsoft.com/office/officeart/2008/layout/SquareAccentList"/>
    <dgm:cxn modelId="{8CC8C98D-D7E9-4312-91E5-0C415D9ECF2E}" type="presParOf" srcId="{C0BE6F95-0FC1-48E9-9579-58045789D5E3}" destId="{E1D6CF54-8615-49A7-8CE7-074AEDF6793A}" srcOrd="0" destOrd="0" presId="urn:microsoft.com/office/officeart/2008/layout/SquareAccentList"/>
    <dgm:cxn modelId="{D2DCD2B6-E50F-4977-ACA9-D88BE61FDA5F}" type="presParOf" srcId="{C0BE6F95-0FC1-48E9-9579-58045789D5E3}" destId="{7FAF1828-F409-4B81-9CFE-B99305B809CD}" srcOrd="1" destOrd="0" presId="urn:microsoft.com/office/officeart/2008/layout/SquareAccentList"/>
    <dgm:cxn modelId="{B2B9B224-90FD-4AA9-8F5B-B65EF9F6D909}" type="presParOf" srcId="{C0BE6F95-0FC1-48E9-9579-58045789D5E3}" destId="{70CB1F4A-0406-4F1C-A8D5-447CC8B8DD8F}" srcOrd="2" destOrd="0" presId="urn:microsoft.com/office/officeart/2008/layout/SquareAccentList"/>
    <dgm:cxn modelId="{D5262298-6933-4CA9-A82E-2ADECA460D36}" type="presParOf" srcId="{442D987C-A173-476C-B5C2-A344FFE9CBFB}" destId="{EAEDFC54-C4B7-4365-BBEC-707BEA71D285}" srcOrd="1" destOrd="0" presId="urn:microsoft.com/office/officeart/2008/layout/SquareAccentList"/>
    <dgm:cxn modelId="{9EB56EBC-A42D-4CB0-9A73-FCE0408C7245}" type="presParOf" srcId="{EAEDFC54-C4B7-4365-BBEC-707BEA71D285}" destId="{2E58BF13-B3DA-4FD8-97BA-26FB44D7FCBE}" srcOrd="0" destOrd="0" presId="urn:microsoft.com/office/officeart/2008/layout/SquareAccentList"/>
    <dgm:cxn modelId="{8316ACA0-B267-4008-92F4-8900431166B2}" type="presParOf" srcId="{2E58BF13-B3DA-4FD8-97BA-26FB44D7FCBE}" destId="{0AD12025-63D3-48EA-AB32-55D75AF12529}" srcOrd="0" destOrd="0" presId="urn:microsoft.com/office/officeart/2008/layout/SquareAccentList"/>
    <dgm:cxn modelId="{7D0462CE-5B1E-4AE1-94E3-F1EE22A7753F}" type="presParOf" srcId="{2E58BF13-B3DA-4FD8-97BA-26FB44D7FCBE}" destId="{7CB9E470-0C3D-426A-8526-D285143ECA65}" srcOrd="1" destOrd="0" presId="urn:microsoft.com/office/officeart/2008/layout/SquareAccentList"/>
    <dgm:cxn modelId="{6353ECAB-3242-4776-99CA-8EACFDB00B68}" type="presParOf" srcId="{EAEDFC54-C4B7-4365-BBEC-707BEA71D285}" destId="{0E717387-8724-4DF0-A7ED-D6DE2EFC5429}" srcOrd="1" destOrd="0" presId="urn:microsoft.com/office/officeart/2008/layout/SquareAccentList"/>
    <dgm:cxn modelId="{8A72AF1F-06D1-4C6C-AC83-D41B21C0B246}" type="presParOf" srcId="{0E717387-8724-4DF0-A7ED-D6DE2EFC5429}" destId="{5C2BC923-25FC-42AF-9BA5-72A1C600580D}" srcOrd="0" destOrd="0" presId="urn:microsoft.com/office/officeart/2008/layout/SquareAccentList"/>
    <dgm:cxn modelId="{3CFE2A89-1AEF-4155-A0AF-F883770AE932}" type="presParOf" srcId="{0E717387-8724-4DF0-A7ED-D6DE2EFC5429}" destId="{C581B2AE-5E32-43F9-9CF3-94CF2669FA80}" srcOrd="1" destOrd="0" presId="urn:microsoft.com/office/officeart/2008/layout/SquareAccentList"/>
    <dgm:cxn modelId="{1A1B82F2-5706-44B6-A357-8D937976DB28}" type="presParOf" srcId="{57FE3368-B080-4559-8AB0-ABB0A04008EB}" destId="{E1CDCF01-C9C5-4B8B-85D1-CA9ADBFFABB8}" srcOrd="3" destOrd="0" presId="urn:microsoft.com/office/officeart/2008/layout/SquareAccentList"/>
    <dgm:cxn modelId="{799D8589-4231-413B-ACF8-AA991FA03997}" type="presParOf" srcId="{E1CDCF01-C9C5-4B8B-85D1-CA9ADBFFABB8}" destId="{609693BE-FFF7-402B-BAEE-DF7FB874DF87}" srcOrd="0" destOrd="0" presId="urn:microsoft.com/office/officeart/2008/layout/SquareAccentList"/>
    <dgm:cxn modelId="{70999240-9570-4541-9033-9D21A2AB17CB}" type="presParOf" srcId="{609693BE-FFF7-402B-BAEE-DF7FB874DF87}" destId="{CFBFF438-BF4E-4E6B-B59E-22B7213921EA}" srcOrd="0" destOrd="0" presId="urn:microsoft.com/office/officeart/2008/layout/SquareAccentList"/>
    <dgm:cxn modelId="{C98ABBDD-6037-4797-90A2-8EAAE5B2CA59}" type="presParOf" srcId="{609693BE-FFF7-402B-BAEE-DF7FB874DF87}" destId="{2AE73627-681E-4FBD-BE02-199F95E4E918}" srcOrd="1" destOrd="0" presId="urn:microsoft.com/office/officeart/2008/layout/SquareAccentList"/>
    <dgm:cxn modelId="{DB174E44-0730-4189-975B-D090520C2265}" type="presParOf" srcId="{609693BE-FFF7-402B-BAEE-DF7FB874DF87}" destId="{904CA014-EFFD-4F5C-88A7-601F625A9283}" srcOrd="2" destOrd="0" presId="urn:microsoft.com/office/officeart/2008/layout/SquareAccentList"/>
    <dgm:cxn modelId="{79B11E1C-54DA-4719-8057-35E26CDAA827}" type="presParOf" srcId="{E1CDCF01-C9C5-4B8B-85D1-CA9ADBFFABB8}" destId="{430687C6-1BEA-4782-BA98-88A32A0668A1}" srcOrd="1" destOrd="0" presId="urn:microsoft.com/office/officeart/2008/layout/SquareAccentList"/>
    <dgm:cxn modelId="{13596E54-93F8-4AE3-BA97-68EFED558617}" type="presParOf" srcId="{430687C6-1BEA-4782-BA98-88A32A0668A1}" destId="{295F1854-227B-453F-A27F-DEA7F9F2588D}" srcOrd="0" destOrd="0" presId="urn:microsoft.com/office/officeart/2008/layout/SquareAccentList"/>
    <dgm:cxn modelId="{52767E65-2959-4652-B426-8E0B4DDF29B1}" type="presParOf" srcId="{295F1854-227B-453F-A27F-DEA7F9F2588D}" destId="{ED92F871-A47D-4923-B5AD-7E50E4E7D99A}" srcOrd="0" destOrd="0" presId="urn:microsoft.com/office/officeart/2008/layout/SquareAccentList"/>
    <dgm:cxn modelId="{6EE34C81-E42D-4D62-A543-E188AC5B7766}" type="presParOf" srcId="{295F1854-227B-453F-A27F-DEA7F9F2588D}" destId="{4E38408D-3DBC-417A-AA01-C31F8C207FF3}" srcOrd="1" destOrd="0" presId="urn:microsoft.com/office/officeart/2008/layout/SquareAccentList"/>
    <dgm:cxn modelId="{B902C4A1-1FFC-481F-8AAF-2502B2FE7CFF}" type="presParOf" srcId="{430687C6-1BEA-4782-BA98-88A32A0668A1}" destId="{5D634EDE-AC33-468B-88E9-C7E15C933D2E}" srcOrd="1" destOrd="0" presId="urn:microsoft.com/office/officeart/2008/layout/SquareAccentList"/>
    <dgm:cxn modelId="{8EE89DCC-1F73-4395-ABF3-31069903A254}" type="presParOf" srcId="{5D634EDE-AC33-468B-88E9-C7E15C933D2E}" destId="{BB3D0C47-DD0D-46D5-A3F5-5E881D0F196A}" srcOrd="0" destOrd="0" presId="urn:microsoft.com/office/officeart/2008/layout/SquareAccentList"/>
    <dgm:cxn modelId="{038DDFBD-F99D-44C9-B41B-69A29E445AAF}" type="presParOf" srcId="{5D634EDE-AC33-468B-88E9-C7E15C933D2E}" destId="{F211678F-EFB8-4CEE-AFAC-E007451C0B62}" srcOrd="1" destOrd="0" presId="urn:microsoft.com/office/officeart/2008/layout/SquareAccentList"/>
    <dgm:cxn modelId="{4436395A-A2E2-4925-AA9F-921BF2E3D703}" type="presParOf" srcId="{430687C6-1BEA-4782-BA98-88A32A0668A1}" destId="{125055F2-7C7B-4AD6-94AE-F0C9826D8660}" srcOrd="2" destOrd="0" presId="urn:microsoft.com/office/officeart/2008/layout/SquareAccentList"/>
    <dgm:cxn modelId="{A14F1CF7-7EF4-42B1-8CDA-816A24F8DA10}" type="presParOf" srcId="{125055F2-7C7B-4AD6-94AE-F0C9826D8660}" destId="{B5DFAA63-EA94-4A9F-B61E-1E4C176F2B63}" srcOrd="0" destOrd="0" presId="urn:microsoft.com/office/officeart/2008/layout/SquareAccentList"/>
    <dgm:cxn modelId="{941E5BF1-93B3-4D46-9C42-01EC4023976E}" type="presParOf" srcId="{125055F2-7C7B-4AD6-94AE-F0C9826D8660}" destId="{ED161292-0C63-4A72-85D0-6351FA9F1A5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F49ADA6-4D8E-4694-BBD4-3E529B39A4B2}" type="doc">
      <dgm:prSet loTypeId="urn:microsoft.com/office/officeart/2005/8/layout/process2" loCatId="process" qsTypeId="urn:microsoft.com/office/officeart/2005/8/quickstyle/simple1" qsCatId="simple" csTypeId="urn:microsoft.com/office/officeart/2005/8/colors/accent4_2" csCatId="accent4" phldr="1"/>
      <dgm:spPr/>
    </dgm:pt>
    <dgm:pt modelId="{577117D3-5996-473C-A19A-561CC88DDD9C}">
      <dgm:prSet custT="1"/>
      <dgm:spPr/>
      <dgm:t>
        <a:bodyPr/>
        <a:lstStyle/>
        <a:p>
          <a:r>
            <a:rPr lang="en-CA" sz="1200" dirty="0" smtClean="0">
              <a:effectLst/>
              <a:ea typeface="Calibri"/>
              <a:cs typeface="Times New Roman"/>
            </a:rPr>
            <a:t>2-Create a Node’s hierarchy structure </a:t>
          </a:r>
          <a:endParaRPr lang="en-CA" sz="1200" dirty="0">
            <a:effectLst/>
            <a:ea typeface="Calibri"/>
            <a:cs typeface="Times New Roman"/>
          </a:endParaRPr>
        </a:p>
      </dgm:t>
    </dgm:pt>
    <dgm:pt modelId="{C61B99EE-A9D3-4081-88C6-16B48950A68E}" type="parTrans" cxnId="{BD8A7371-A511-4073-801D-4ED3F631BA49}">
      <dgm:prSet/>
      <dgm:spPr/>
      <dgm:t>
        <a:bodyPr/>
        <a:lstStyle/>
        <a:p>
          <a:endParaRPr lang="en-CA"/>
        </a:p>
      </dgm:t>
    </dgm:pt>
    <dgm:pt modelId="{AE910C9B-5A71-4904-B351-5DE5C1E6DA76}" type="sibTrans" cxnId="{BD8A7371-A511-4073-801D-4ED3F631BA49}">
      <dgm:prSet/>
      <dgm:spPr/>
      <dgm:t>
        <a:bodyPr/>
        <a:lstStyle/>
        <a:p>
          <a:endParaRPr lang="en-CA" dirty="0"/>
        </a:p>
      </dgm:t>
    </dgm:pt>
    <dgm:pt modelId="{D6C3B7D8-F7DC-4FF8-908C-E03E719C4B50}">
      <dgm:prSet custT="1"/>
      <dgm:spPr/>
      <dgm:t>
        <a:bodyPr/>
        <a:lstStyle/>
        <a:p>
          <a:r>
            <a:rPr lang="en-CA" sz="1200" dirty="0" smtClean="0">
              <a:effectLst/>
              <a:ea typeface="Calibri"/>
              <a:cs typeface="Times New Roman"/>
            </a:rPr>
            <a:t>3- Creating the themes</a:t>
          </a:r>
          <a:endParaRPr lang="en-CA" sz="1200" dirty="0">
            <a:effectLst/>
            <a:ea typeface="Calibri"/>
            <a:cs typeface="Times New Roman"/>
          </a:endParaRPr>
        </a:p>
      </dgm:t>
    </dgm:pt>
    <dgm:pt modelId="{D943C0C9-CC75-4785-9702-BD32928075BF}" type="parTrans" cxnId="{30D769B1-F8AD-4D65-8125-AB3AC955C957}">
      <dgm:prSet/>
      <dgm:spPr/>
      <dgm:t>
        <a:bodyPr/>
        <a:lstStyle/>
        <a:p>
          <a:endParaRPr lang="en-CA"/>
        </a:p>
      </dgm:t>
    </dgm:pt>
    <dgm:pt modelId="{ACEB626C-D61D-4E5F-96C6-C024DE80843F}" type="sibTrans" cxnId="{30D769B1-F8AD-4D65-8125-AB3AC955C957}">
      <dgm:prSet/>
      <dgm:spPr/>
      <dgm:t>
        <a:bodyPr/>
        <a:lstStyle/>
        <a:p>
          <a:endParaRPr lang="en-CA" dirty="0"/>
        </a:p>
      </dgm:t>
    </dgm:pt>
    <dgm:pt modelId="{530251C2-7A38-4F64-8E26-52E89F3E3A57}">
      <dgm:prSet custT="1"/>
      <dgm:spPr/>
      <dgm:t>
        <a:bodyPr/>
        <a:lstStyle/>
        <a:p>
          <a:r>
            <a:rPr lang="en-CA" sz="1200" dirty="0" smtClean="0">
              <a:effectLst/>
              <a:ea typeface="Calibri"/>
              <a:cs typeface="Times New Roman"/>
            </a:rPr>
            <a:t>4- Compering themes with the Key words and Criteria   from literature </a:t>
          </a:r>
          <a:endParaRPr lang="en-CA" sz="1200" dirty="0">
            <a:effectLst/>
            <a:ea typeface="Calibri"/>
            <a:cs typeface="Times New Roman"/>
          </a:endParaRPr>
        </a:p>
      </dgm:t>
    </dgm:pt>
    <dgm:pt modelId="{4164E451-7696-4662-BC2C-54EC2E884B08}" type="parTrans" cxnId="{9075D9CB-1FAB-4F15-BE24-27E002700293}">
      <dgm:prSet/>
      <dgm:spPr/>
      <dgm:t>
        <a:bodyPr/>
        <a:lstStyle/>
        <a:p>
          <a:endParaRPr lang="en-CA"/>
        </a:p>
      </dgm:t>
    </dgm:pt>
    <dgm:pt modelId="{3422A690-E64C-4F10-B320-09339B4792D6}" type="sibTrans" cxnId="{9075D9CB-1FAB-4F15-BE24-27E002700293}">
      <dgm:prSet/>
      <dgm:spPr/>
      <dgm:t>
        <a:bodyPr/>
        <a:lstStyle/>
        <a:p>
          <a:endParaRPr lang="en-CA"/>
        </a:p>
      </dgm:t>
    </dgm:pt>
    <dgm:pt modelId="{1CFF098E-D812-48C7-811E-E568483B69CC}">
      <dgm:prSet phldrT="[Text]" custT="1"/>
      <dgm:spPr/>
      <dgm:t>
        <a:bodyPr/>
        <a:lstStyle/>
        <a:p>
          <a:r>
            <a:rPr lang="en-CA" sz="1200" dirty="0" smtClean="0">
              <a:effectLst/>
              <a:ea typeface="Calibri"/>
              <a:cs typeface="Times New Roman"/>
            </a:rPr>
            <a:t>1-Code in NVivo (paragraph or sentences)</a:t>
          </a:r>
          <a:endParaRPr lang="en-CA" sz="1200" dirty="0"/>
        </a:p>
      </dgm:t>
    </dgm:pt>
    <dgm:pt modelId="{9A6AF6D2-A5C9-41E3-85D6-88B2443C6D84}" type="sibTrans" cxnId="{093ADA73-6061-48F8-870A-7EF5C6234FD6}">
      <dgm:prSet/>
      <dgm:spPr/>
      <dgm:t>
        <a:bodyPr/>
        <a:lstStyle/>
        <a:p>
          <a:endParaRPr lang="en-CA" dirty="0"/>
        </a:p>
      </dgm:t>
    </dgm:pt>
    <dgm:pt modelId="{B5F25BCD-F1C8-44BA-9245-08D892629819}" type="parTrans" cxnId="{093ADA73-6061-48F8-870A-7EF5C6234FD6}">
      <dgm:prSet/>
      <dgm:spPr/>
      <dgm:t>
        <a:bodyPr/>
        <a:lstStyle/>
        <a:p>
          <a:endParaRPr lang="en-CA"/>
        </a:p>
      </dgm:t>
    </dgm:pt>
    <dgm:pt modelId="{5DC0D9D5-D9A3-4080-8DDE-865828C7855A}" type="pres">
      <dgm:prSet presAssocID="{EF49ADA6-4D8E-4694-BBD4-3E529B39A4B2}" presName="linearFlow" presStyleCnt="0">
        <dgm:presLayoutVars>
          <dgm:resizeHandles val="exact"/>
        </dgm:presLayoutVars>
      </dgm:prSet>
      <dgm:spPr/>
    </dgm:pt>
    <dgm:pt modelId="{0EC78DD5-258D-4460-9E4B-068E8EB2528D}" type="pres">
      <dgm:prSet presAssocID="{1CFF098E-D812-48C7-811E-E568483B69CC}" presName="node" presStyleLbl="node1" presStyleIdx="0" presStyleCnt="4" custScaleX="18755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C5930AE-C901-4A7A-899A-F462E75FB6C6}" type="pres">
      <dgm:prSet presAssocID="{9A6AF6D2-A5C9-41E3-85D6-88B2443C6D84}" presName="sibTrans" presStyleLbl="sibTrans2D1" presStyleIdx="0" presStyleCnt="3"/>
      <dgm:spPr/>
      <dgm:t>
        <a:bodyPr/>
        <a:lstStyle/>
        <a:p>
          <a:endParaRPr lang="en-CA"/>
        </a:p>
      </dgm:t>
    </dgm:pt>
    <dgm:pt modelId="{58A57E16-C7CD-487E-A388-501E17F5B7D9}" type="pres">
      <dgm:prSet presAssocID="{9A6AF6D2-A5C9-41E3-85D6-88B2443C6D84}" presName="connectorText" presStyleLbl="sibTrans2D1" presStyleIdx="0" presStyleCnt="3"/>
      <dgm:spPr/>
      <dgm:t>
        <a:bodyPr/>
        <a:lstStyle/>
        <a:p>
          <a:endParaRPr lang="en-CA"/>
        </a:p>
      </dgm:t>
    </dgm:pt>
    <dgm:pt modelId="{ECCD2F57-3D5D-48A6-8583-FEA1F5A598D5}" type="pres">
      <dgm:prSet presAssocID="{577117D3-5996-473C-A19A-561CC88DDD9C}" presName="node" presStyleLbl="node1" presStyleIdx="1" presStyleCnt="4" custScaleX="18755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D798A66-42B1-43A4-B6A2-4E84A39C06AC}" type="pres">
      <dgm:prSet presAssocID="{AE910C9B-5A71-4904-B351-5DE5C1E6DA76}" presName="sibTrans" presStyleLbl="sibTrans2D1" presStyleIdx="1" presStyleCnt="3"/>
      <dgm:spPr/>
      <dgm:t>
        <a:bodyPr/>
        <a:lstStyle/>
        <a:p>
          <a:endParaRPr lang="en-CA"/>
        </a:p>
      </dgm:t>
    </dgm:pt>
    <dgm:pt modelId="{59ACA192-A538-4B02-82D9-3B45707E77B3}" type="pres">
      <dgm:prSet presAssocID="{AE910C9B-5A71-4904-B351-5DE5C1E6DA76}" presName="connectorText" presStyleLbl="sibTrans2D1" presStyleIdx="1" presStyleCnt="3"/>
      <dgm:spPr/>
      <dgm:t>
        <a:bodyPr/>
        <a:lstStyle/>
        <a:p>
          <a:endParaRPr lang="en-CA"/>
        </a:p>
      </dgm:t>
    </dgm:pt>
    <dgm:pt modelId="{E3DBC327-8674-40F9-A25C-E022977AA69D}" type="pres">
      <dgm:prSet presAssocID="{D6C3B7D8-F7DC-4FF8-908C-E03E719C4B50}" presName="node" presStyleLbl="node1" presStyleIdx="2" presStyleCnt="4" custScaleX="18755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81C9804-BAB8-418F-BB94-124B7E6673C7}" type="pres">
      <dgm:prSet presAssocID="{ACEB626C-D61D-4E5F-96C6-C024DE80843F}" presName="sibTrans" presStyleLbl="sibTrans2D1" presStyleIdx="2" presStyleCnt="3"/>
      <dgm:spPr/>
      <dgm:t>
        <a:bodyPr/>
        <a:lstStyle/>
        <a:p>
          <a:endParaRPr lang="en-CA"/>
        </a:p>
      </dgm:t>
    </dgm:pt>
    <dgm:pt modelId="{2DA350A0-ACCD-4ED4-8991-C6F9679F6BB3}" type="pres">
      <dgm:prSet presAssocID="{ACEB626C-D61D-4E5F-96C6-C024DE80843F}" presName="connectorText" presStyleLbl="sibTrans2D1" presStyleIdx="2" presStyleCnt="3"/>
      <dgm:spPr/>
      <dgm:t>
        <a:bodyPr/>
        <a:lstStyle/>
        <a:p>
          <a:endParaRPr lang="en-CA"/>
        </a:p>
      </dgm:t>
    </dgm:pt>
    <dgm:pt modelId="{351D6748-8B27-41C9-B424-E0335F0FCB28}" type="pres">
      <dgm:prSet presAssocID="{530251C2-7A38-4F64-8E26-52E89F3E3A57}" presName="node" presStyleLbl="node1" presStyleIdx="3" presStyleCnt="4" custScaleX="187551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1267898D-978D-4E32-9BCA-817E869CC3B5}" type="presOf" srcId="{1CFF098E-D812-48C7-811E-E568483B69CC}" destId="{0EC78DD5-258D-4460-9E4B-068E8EB2528D}" srcOrd="0" destOrd="0" presId="urn:microsoft.com/office/officeart/2005/8/layout/process2"/>
    <dgm:cxn modelId="{E70731CC-700B-4188-8E4D-DC85704BCF3B}" type="presOf" srcId="{EF49ADA6-4D8E-4694-BBD4-3E529B39A4B2}" destId="{5DC0D9D5-D9A3-4080-8DDE-865828C7855A}" srcOrd="0" destOrd="0" presId="urn:microsoft.com/office/officeart/2005/8/layout/process2"/>
    <dgm:cxn modelId="{093ADA73-6061-48F8-870A-7EF5C6234FD6}" srcId="{EF49ADA6-4D8E-4694-BBD4-3E529B39A4B2}" destId="{1CFF098E-D812-48C7-811E-E568483B69CC}" srcOrd="0" destOrd="0" parTransId="{B5F25BCD-F1C8-44BA-9245-08D892629819}" sibTransId="{9A6AF6D2-A5C9-41E3-85D6-88B2443C6D84}"/>
    <dgm:cxn modelId="{8EAF28E2-5DDC-4498-B814-CD32E2AF327E}" type="presOf" srcId="{D6C3B7D8-F7DC-4FF8-908C-E03E719C4B50}" destId="{E3DBC327-8674-40F9-A25C-E022977AA69D}" srcOrd="0" destOrd="0" presId="urn:microsoft.com/office/officeart/2005/8/layout/process2"/>
    <dgm:cxn modelId="{30D769B1-F8AD-4D65-8125-AB3AC955C957}" srcId="{EF49ADA6-4D8E-4694-BBD4-3E529B39A4B2}" destId="{D6C3B7D8-F7DC-4FF8-908C-E03E719C4B50}" srcOrd="2" destOrd="0" parTransId="{D943C0C9-CC75-4785-9702-BD32928075BF}" sibTransId="{ACEB626C-D61D-4E5F-96C6-C024DE80843F}"/>
    <dgm:cxn modelId="{480BCA06-C1F3-4B0F-AFA4-C85F8A26053B}" type="presOf" srcId="{530251C2-7A38-4F64-8E26-52E89F3E3A57}" destId="{351D6748-8B27-41C9-B424-E0335F0FCB28}" srcOrd="0" destOrd="0" presId="urn:microsoft.com/office/officeart/2005/8/layout/process2"/>
    <dgm:cxn modelId="{6C136467-E9BB-406A-8743-C8FAF3968C07}" type="presOf" srcId="{9A6AF6D2-A5C9-41E3-85D6-88B2443C6D84}" destId="{58A57E16-C7CD-487E-A388-501E17F5B7D9}" srcOrd="1" destOrd="0" presId="urn:microsoft.com/office/officeart/2005/8/layout/process2"/>
    <dgm:cxn modelId="{6E11D0AE-0F07-4D09-A4A8-9458A88DCAC4}" type="presOf" srcId="{ACEB626C-D61D-4E5F-96C6-C024DE80843F}" destId="{2DA350A0-ACCD-4ED4-8991-C6F9679F6BB3}" srcOrd="1" destOrd="0" presId="urn:microsoft.com/office/officeart/2005/8/layout/process2"/>
    <dgm:cxn modelId="{11B65375-1CD1-4F50-8DC6-F4CDEF0A45FB}" type="presOf" srcId="{577117D3-5996-473C-A19A-561CC88DDD9C}" destId="{ECCD2F57-3D5D-48A6-8583-FEA1F5A598D5}" srcOrd="0" destOrd="0" presId="urn:microsoft.com/office/officeart/2005/8/layout/process2"/>
    <dgm:cxn modelId="{9075D9CB-1FAB-4F15-BE24-27E002700293}" srcId="{EF49ADA6-4D8E-4694-BBD4-3E529B39A4B2}" destId="{530251C2-7A38-4F64-8E26-52E89F3E3A57}" srcOrd="3" destOrd="0" parTransId="{4164E451-7696-4662-BC2C-54EC2E884B08}" sibTransId="{3422A690-E64C-4F10-B320-09339B4792D6}"/>
    <dgm:cxn modelId="{1A6C74A8-496D-4299-ACA2-EBE9A293031F}" type="presOf" srcId="{ACEB626C-D61D-4E5F-96C6-C024DE80843F}" destId="{581C9804-BAB8-418F-BB94-124B7E6673C7}" srcOrd="0" destOrd="0" presId="urn:microsoft.com/office/officeart/2005/8/layout/process2"/>
    <dgm:cxn modelId="{044ABD12-19B2-408A-BE3C-358450631CD5}" type="presOf" srcId="{9A6AF6D2-A5C9-41E3-85D6-88B2443C6D84}" destId="{4C5930AE-C901-4A7A-899A-F462E75FB6C6}" srcOrd="0" destOrd="0" presId="urn:microsoft.com/office/officeart/2005/8/layout/process2"/>
    <dgm:cxn modelId="{BD8A7371-A511-4073-801D-4ED3F631BA49}" srcId="{EF49ADA6-4D8E-4694-BBD4-3E529B39A4B2}" destId="{577117D3-5996-473C-A19A-561CC88DDD9C}" srcOrd="1" destOrd="0" parTransId="{C61B99EE-A9D3-4081-88C6-16B48950A68E}" sibTransId="{AE910C9B-5A71-4904-B351-5DE5C1E6DA76}"/>
    <dgm:cxn modelId="{3DE803A7-6FEB-499E-AB10-EC0029EC8AEE}" type="presOf" srcId="{AE910C9B-5A71-4904-B351-5DE5C1E6DA76}" destId="{59ACA192-A538-4B02-82D9-3B45707E77B3}" srcOrd="1" destOrd="0" presId="urn:microsoft.com/office/officeart/2005/8/layout/process2"/>
    <dgm:cxn modelId="{F8BEA1A9-2962-4723-BB17-AC4C14D3D2F7}" type="presOf" srcId="{AE910C9B-5A71-4904-B351-5DE5C1E6DA76}" destId="{BD798A66-42B1-43A4-B6A2-4E84A39C06AC}" srcOrd="0" destOrd="0" presId="urn:microsoft.com/office/officeart/2005/8/layout/process2"/>
    <dgm:cxn modelId="{83E5C621-8E35-4D11-A675-5B27B35D82D1}" type="presParOf" srcId="{5DC0D9D5-D9A3-4080-8DDE-865828C7855A}" destId="{0EC78DD5-258D-4460-9E4B-068E8EB2528D}" srcOrd="0" destOrd="0" presId="urn:microsoft.com/office/officeart/2005/8/layout/process2"/>
    <dgm:cxn modelId="{4DFE4D18-6512-415B-8C7A-2E1270CCB494}" type="presParOf" srcId="{5DC0D9D5-D9A3-4080-8DDE-865828C7855A}" destId="{4C5930AE-C901-4A7A-899A-F462E75FB6C6}" srcOrd="1" destOrd="0" presId="urn:microsoft.com/office/officeart/2005/8/layout/process2"/>
    <dgm:cxn modelId="{4AEF9462-6BC8-4136-920B-13DD342A0279}" type="presParOf" srcId="{4C5930AE-C901-4A7A-899A-F462E75FB6C6}" destId="{58A57E16-C7CD-487E-A388-501E17F5B7D9}" srcOrd="0" destOrd="0" presId="urn:microsoft.com/office/officeart/2005/8/layout/process2"/>
    <dgm:cxn modelId="{70B7B67E-D913-4D3B-9266-62DF82D076C2}" type="presParOf" srcId="{5DC0D9D5-D9A3-4080-8DDE-865828C7855A}" destId="{ECCD2F57-3D5D-48A6-8583-FEA1F5A598D5}" srcOrd="2" destOrd="0" presId="urn:microsoft.com/office/officeart/2005/8/layout/process2"/>
    <dgm:cxn modelId="{B24DB8D6-6456-4840-A58D-9B2AE98B353D}" type="presParOf" srcId="{5DC0D9D5-D9A3-4080-8DDE-865828C7855A}" destId="{BD798A66-42B1-43A4-B6A2-4E84A39C06AC}" srcOrd="3" destOrd="0" presId="urn:microsoft.com/office/officeart/2005/8/layout/process2"/>
    <dgm:cxn modelId="{11BD3847-F64D-40DA-844D-1E84BCCFCB66}" type="presParOf" srcId="{BD798A66-42B1-43A4-B6A2-4E84A39C06AC}" destId="{59ACA192-A538-4B02-82D9-3B45707E77B3}" srcOrd="0" destOrd="0" presId="urn:microsoft.com/office/officeart/2005/8/layout/process2"/>
    <dgm:cxn modelId="{A536BE57-D019-4BCF-AC99-2CCA085D9C63}" type="presParOf" srcId="{5DC0D9D5-D9A3-4080-8DDE-865828C7855A}" destId="{E3DBC327-8674-40F9-A25C-E022977AA69D}" srcOrd="4" destOrd="0" presId="urn:microsoft.com/office/officeart/2005/8/layout/process2"/>
    <dgm:cxn modelId="{6EEDE276-E491-4B4D-8A68-A23AB606F3FC}" type="presParOf" srcId="{5DC0D9D5-D9A3-4080-8DDE-865828C7855A}" destId="{581C9804-BAB8-418F-BB94-124B7E6673C7}" srcOrd="5" destOrd="0" presId="urn:microsoft.com/office/officeart/2005/8/layout/process2"/>
    <dgm:cxn modelId="{886A2A40-CB1C-4766-AAF4-8B2A612B2905}" type="presParOf" srcId="{581C9804-BAB8-418F-BB94-124B7E6673C7}" destId="{2DA350A0-ACCD-4ED4-8991-C6F9679F6BB3}" srcOrd="0" destOrd="0" presId="urn:microsoft.com/office/officeart/2005/8/layout/process2"/>
    <dgm:cxn modelId="{5FACA7E9-2F8C-4576-9F82-F53A74408423}" type="presParOf" srcId="{5DC0D9D5-D9A3-4080-8DDE-865828C7855A}" destId="{351D6748-8B27-41C9-B424-E0335F0FCB28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49ADA6-4D8E-4694-BBD4-3E529B39A4B2}" type="doc">
      <dgm:prSet loTypeId="urn:microsoft.com/office/officeart/2005/8/layout/process2" loCatId="process" qsTypeId="urn:microsoft.com/office/officeart/2005/8/quickstyle/simple1" qsCatId="simple" csTypeId="urn:microsoft.com/office/officeart/2005/8/colors/accent2_2" csCatId="accent2" phldr="1"/>
      <dgm:spPr/>
    </dgm:pt>
    <dgm:pt modelId="{1CFF098E-D812-48C7-811E-E568483B69CC}">
      <dgm:prSet phldrT="[Text]"/>
      <dgm:spPr/>
      <dgm:t>
        <a:bodyPr/>
        <a:lstStyle/>
        <a:p>
          <a:r>
            <a:rPr lang="en-CA" dirty="0" smtClean="0">
              <a:effectLst/>
              <a:latin typeface="+mn-lt"/>
              <a:ea typeface="Calibri"/>
              <a:cs typeface="Times New Roman"/>
            </a:rPr>
            <a:t>1-Use a word query </a:t>
          </a:r>
          <a:endParaRPr lang="en-CA" dirty="0">
            <a:latin typeface="+mn-lt"/>
          </a:endParaRPr>
        </a:p>
      </dgm:t>
    </dgm:pt>
    <dgm:pt modelId="{9A6AF6D2-A5C9-41E3-85D6-88B2443C6D84}" type="sibTrans" cxnId="{093ADA73-6061-48F8-870A-7EF5C6234FD6}">
      <dgm:prSet/>
      <dgm:spPr/>
      <dgm:t>
        <a:bodyPr/>
        <a:lstStyle/>
        <a:p>
          <a:endParaRPr lang="en-CA" dirty="0"/>
        </a:p>
      </dgm:t>
    </dgm:pt>
    <dgm:pt modelId="{B5F25BCD-F1C8-44BA-9245-08D892629819}" type="parTrans" cxnId="{093ADA73-6061-48F8-870A-7EF5C6234FD6}">
      <dgm:prSet/>
      <dgm:spPr/>
      <dgm:t>
        <a:bodyPr/>
        <a:lstStyle/>
        <a:p>
          <a:endParaRPr lang="en-CA"/>
        </a:p>
      </dgm:t>
    </dgm:pt>
    <dgm:pt modelId="{A2155860-D66A-457A-A2FE-B3DD3E30BA5E}">
      <dgm:prSet/>
      <dgm:spPr/>
      <dgm:t>
        <a:bodyPr/>
        <a:lstStyle/>
        <a:p>
          <a:r>
            <a:rPr lang="en-CA" dirty="0" smtClean="0">
              <a:effectLst/>
              <a:latin typeface="+mn-lt"/>
              <a:ea typeface="Calibri"/>
              <a:cs typeface="Times New Roman"/>
            </a:rPr>
            <a:t>2-Create a Node’s from the result of the word Query  </a:t>
          </a:r>
          <a:endParaRPr lang="en-CA" dirty="0">
            <a:effectLst/>
            <a:latin typeface="+mn-lt"/>
            <a:ea typeface="Calibri"/>
            <a:cs typeface="Times New Roman"/>
          </a:endParaRPr>
        </a:p>
      </dgm:t>
    </dgm:pt>
    <dgm:pt modelId="{9B2909B2-71B5-4AEB-AB71-02415394133A}" type="parTrans" cxnId="{9CBBB34F-D51B-4D27-9369-313304366B18}">
      <dgm:prSet/>
      <dgm:spPr/>
      <dgm:t>
        <a:bodyPr/>
        <a:lstStyle/>
        <a:p>
          <a:endParaRPr lang="en-CA"/>
        </a:p>
      </dgm:t>
    </dgm:pt>
    <dgm:pt modelId="{9B0CCDAB-272B-46D4-940D-813B8F7D386F}" type="sibTrans" cxnId="{9CBBB34F-D51B-4D27-9369-313304366B18}">
      <dgm:prSet/>
      <dgm:spPr/>
      <dgm:t>
        <a:bodyPr/>
        <a:lstStyle/>
        <a:p>
          <a:endParaRPr lang="en-CA" dirty="0"/>
        </a:p>
      </dgm:t>
    </dgm:pt>
    <dgm:pt modelId="{1182C295-4CE5-46DC-8242-AC093E8A0DE4}">
      <dgm:prSet/>
      <dgm:spPr/>
      <dgm:t>
        <a:bodyPr/>
        <a:lstStyle/>
        <a:p>
          <a:r>
            <a:rPr lang="en-CA" dirty="0" smtClean="0">
              <a:effectLst/>
              <a:latin typeface="+mn-lt"/>
              <a:ea typeface="Calibri"/>
              <a:cs typeface="Times New Roman"/>
            </a:rPr>
            <a:t>3- Create a Node`s hierarchy structure</a:t>
          </a:r>
          <a:endParaRPr lang="en-CA" dirty="0">
            <a:effectLst/>
            <a:latin typeface="+mn-lt"/>
            <a:ea typeface="Calibri"/>
            <a:cs typeface="Times New Roman"/>
          </a:endParaRPr>
        </a:p>
      </dgm:t>
    </dgm:pt>
    <dgm:pt modelId="{6F3EE965-920E-4551-97A3-ACC4AB673921}" type="parTrans" cxnId="{836EA3E9-FA0B-4386-ABDC-8E6AE9478A19}">
      <dgm:prSet/>
      <dgm:spPr/>
      <dgm:t>
        <a:bodyPr/>
        <a:lstStyle/>
        <a:p>
          <a:endParaRPr lang="en-CA"/>
        </a:p>
      </dgm:t>
    </dgm:pt>
    <dgm:pt modelId="{583464C6-71E2-437C-B899-A3BF31729377}" type="sibTrans" cxnId="{836EA3E9-FA0B-4386-ABDC-8E6AE9478A19}">
      <dgm:prSet/>
      <dgm:spPr/>
      <dgm:t>
        <a:bodyPr/>
        <a:lstStyle/>
        <a:p>
          <a:endParaRPr lang="en-CA" dirty="0"/>
        </a:p>
      </dgm:t>
    </dgm:pt>
    <dgm:pt modelId="{A6D8151C-81E7-450A-98C5-2B31EAD3B68E}">
      <dgm:prSet/>
      <dgm:spPr/>
      <dgm:t>
        <a:bodyPr/>
        <a:lstStyle/>
        <a:p>
          <a:r>
            <a:rPr lang="en-CA" dirty="0" smtClean="0">
              <a:effectLst/>
              <a:latin typeface="+mn-lt"/>
              <a:ea typeface="Calibri"/>
              <a:cs typeface="Times New Roman"/>
            </a:rPr>
            <a:t>4- Creating the themes</a:t>
          </a:r>
          <a:endParaRPr lang="en-CA" dirty="0">
            <a:effectLst/>
            <a:latin typeface="+mn-lt"/>
            <a:ea typeface="Calibri"/>
            <a:cs typeface="Times New Roman"/>
          </a:endParaRPr>
        </a:p>
      </dgm:t>
    </dgm:pt>
    <dgm:pt modelId="{776538EB-E0AD-4CE3-9AC1-72F2A8207E8B}" type="parTrans" cxnId="{F18FE464-2363-49A2-BAE8-CE20EEE37268}">
      <dgm:prSet/>
      <dgm:spPr/>
      <dgm:t>
        <a:bodyPr/>
        <a:lstStyle/>
        <a:p>
          <a:endParaRPr lang="en-CA"/>
        </a:p>
      </dgm:t>
    </dgm:pt>
    <dgm:pt modelId="{1C798B32-26EE-424C-98D5-E3AB9EEFBBC2}" type="sibTrans" cxnId="{F18FE464-2363-49A2-BAE8-CE20EEE37268}">
      <dgm:prSet/>
      <dgm:spPr/>
      <dgm:t>
        <a:bodyPr/>
        <a:lstStyle/>
        <a:p>
          <a:endParaRPr lang="en-CA" dirty="0"/>
        </a:p>
      </dgm:t>
    </dgm:pt>
    <dgm:pt modelId="{EB33E731-DABC-425C-A628-F9ACC453816F}">
      <dgm:prSet/>
      <dgm:spPr/>
      <dgm:t>
        <a:bodyPr/>
        <a:lstStyle/>
        <a:p>
          <a:r>
            <a:rPr lang="en-CA" dirty="0" smtClean="0">
              <a:effectLst/>
              <a:latin typeface="+mn-lt"/>
              <a:ea typeface="Calibri"/>
              <a:cs typeface="Times New Roman"/>
            </a:rPr>
            <a:t>5- Compering themes with the Key words and Criteria   from literature </a:t>
          </a:r>
          <a:endParaRPr lang="en-CA" dirty="0">
            <a:effectLst/>
            <a:latin typeface="+mn-lt"/>
            <a:ea typeface="Calibri"/>
            <a:cs typeface="Times New Roman"/>
          </a:endParaRPr>
        </a:p>
      </dgm:t>
    </dgm:pt>
    <dgm:pt modelId="{22E53507-7067-4F23-8B89-277F18E86482}" type="parTrans" cxnId="{2816778E-FE39-49E9-BB01-4F72E9826D72}">
      <dgm:prSet/>
      <dgm:spPr/>
      <dgm:t>
        <a:bodyPr/>
        <a:lstStyle/>
        <a:p>
          <a:endParaRPr lang="en-CA"/>
        </a:p>
      </dgm:t>
    </dgm:pt>
    <dgm:pt modelId="{C555105D-9788-438B-BE3A-305F52C9056B}" type="sibTrans" cxnId="{2816778E-FE39-49E9-BB01-4F72E9826D72}">
      <dgm:prSet/>
      <dgm:spPr/>
      <dgm:t>
        <a:bodyPr/>
        <a:lstStyle/>
        <a:p>
          <a:endParaRPr lang="en-CA"/>
        </a:p>
      </dgm:t>
    </dgm:pt>
    <dgm:pt modelId="{5DC0D9D5-D9A3-4080-8DDE-865828C7855A}" type="pres">
      <dgm:prSet presAssocID="{EF49ADA6-4D8E-4694-BBD4-3E529B39A4B2}" presName="linearFlow" presStyleCnt="0">
        <dgm:presLayoutVars>
          <dgm:resizeHandles val="exact"/>
        </dgm:presLayoutVars>
      </dgm:prSet>
      <dgm:spPr/>
    </dgm:pt>
    <dgm:pt modelId="{0EC78DD5-258D-4460-9E4B-068E8EB2528D}" type="pres">
      <dgm:prSet presAssocID="{1CFF098E-D812-48C7-811E-E568483B69CC}" presName="node" presStyleLbl="node1" presStyleIdx="0" presStyleCnt="5" custScaleX="142405" custLinFactNeighborX="2496" custLinFactNeighborY="-4680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C5930AE-C901-4A7A-899A-F462E75FB6C6}" type="pres">
      <dgm:prSet presAssocID="{9A6AF6D2-A5C9-41E3-85D6-88B2443C6D84}" presName="sibTrans" presStyleLbl="sibTrans2D1" presStyleIdx="0" presStyleCnt="4"/>
      <dgm:spPr/>
      <dgm:t>
        <a:bodyPr/>
        <a:lstStyle/>
        <a:p>
          <a:endParaRPr lang="en-CA"/>
        </a:p>
      </dgm:t>
    </dgm:pt>
    <dgm:pt modelId="{58A57E16-C7CD-487E-A388-501E17F5B7D9}" type="pres">
      <dgm:prSet presAssocID="{9A6AF6D2-A5C9-41E3-85D6-88B2443C6D84}" presName="connectorText" presStyleLbl="sibTrans2D1" presStyleIdx="0" presStyleCnt="4"/>
      <dgm:spPr/>
      <dgm:t>
        <a:bodyPr/>
        <a:lstStyle/>
        <a:p>
          <a:endParaRPr lang="en-CA"/>
        </a:p>
      </dgm:t>
    </dgm:pt>
    <dgm:pt modelId="{7ADAAB16-B124-4F5F-B39C-7683BC69D5BA}" type="pres">
      <dgm:prSet presAssocID="{A2155860-D66A-457A-A2FE-B3DD3E30BA5E}" presName="node" presStyleLbl="node1" presStyleIdx="1" presStyleCnt="5" custScaleX="141373" custLinFactNeighborX="2496" custLinFactNeighborY="-4680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FFB9784-3823-404A-ABA2-6A5576C99E53}" type="pres">
      <dgm:prSet presAssocID="{9B0CCDAB-272B-46D4-940D-813B8F7D386F}" presName="sibTrans" presStyleLbl="sibTrans2D1" presStyleIdx="1" presStyleCnt="4"/>
      <dgm:spPr/>
      <dgm:t>
        <a:bodyPr/>
        <a:lstStyle/>
        <a:p>
          <a:endParaRPr lang="en-CA"/>
        </a:p>
      </dgm:t>
    </dgm:pt>
    <dgm:pt modelId="{4346CFA6-0D5C-4602-8D96-302809BC1D58}" type="pres">
      <dgm:prSet presAssocID="{9B0CCDAB-272B-46D4-940D-813B8F7D386F}" presName="connectorText" presStyleLbl="sibTrans2D1" presStyleIdx="1" presStyleCnt="4"/>
      <dgm:spPr/>
      <dgm:t>
        <a:bodyPr/>
        <a:lstStyle/>
        <a:p>
          <a:endParaRPr lang="en-CA"/>
        </a:p>
      </dgm:t>
    </dgm:pt>
    <dgm:pt modelId="{8A2C9527-1045-4C39-AFDD-CEB72BEA32CE}" type="pres">
      <dgm:prSet presAssocID="{1182C295-4CE5-46DC-8242-AC093E8A0DE4}" presName="node" presStyleLbl="node1" presStyleIdx="2" presStyleCnt="5" custScaleX="141373" custLinFactNeighborX="2496" custLinFactNeighborY="-4680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CBD15AF-EE88-4699-AA5D-C083ABD2D575}" type="pres">
      <dgm:prSet presAssocID="{583464C6-71E2-437C-B899-A3BF31729377}" presName="sibTrans" presStyleLbl="sibTrans2D1" presStyleIdx="2" presStyleCnt="4"/>
      <dgm:spPr/>
      <dgm:t>
        <a:bodyPr/>
        <a:lstStyle/>
        <a:p>
          <a:endParaRPr lang="en-CA"/>
        </a:p>
      </dgm:t>
    </dgm:pt>
    <dgm:pt modelId="{0A009227-8BB0-48CA-9311-AA46F4C4BF87}" type="pres">
      <dgm:prSet presAssocID="{583464C6-71E2-437C-B899-A3BF31729377}" presName="connectorText" presStyleLbl="sibTrans2D1" presStyleIdx="2" presStyleCnt="4"/>
      <dgm:spPr/>
      <dgm:t>
        <a:bodyPr/>
        <a:lstStyle/>
        <a:p>
          <a:endParaRPr lang="en-CA"/>
        </a:p>
      </dgm:t>
    </dgm:pt>
    <dgm:pt modelId="{2334EEC4-69B7-4486-9012-3E11057288A8}" type="pres">
      <dgm:prSet presAssocID="{A6D8151C-81E7-450A-98C5-2B31EAD3B68E}" presName="node" presStyleLbl="node1" presStyleIdx="3" presStyleCnt="5" custScaleX="141373" custLinFactNeighborX="2496" custLinFactNeighborY="-4680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0A6DB6C-172C-46C9-BCB3-B8A8A540EF8B}" type="pres">
      <dgm:prSet presAssocID="{1C798B32-26EE-424C-98D5-E3AB9EEFBBC2}" presName="sibTrans" presStyleLbl="sibTrans2D1" presStyleIdx="3" presStyleCnt="4" custLinFactNeighborY="18788"/>
      <dgm:spPr/>
      <dgm:t>
        <a:bodyPr/>
        <a:lstStyle/>
        <a:p>
          <a:endParaRPr lang="en-CA"/>
        </a:p>
      </dgm:t>
    </dgm:pt>
    <dgm:pt modelId="{88BBF946-236C-4F15-8F6C-54A8A2773E80}" type="pres">
      <dgm:prSet presAssocID="{1C798B32-26EE-424C-98D5-E3AB9EEFBBC2}" presName="connectorText" presStyleLbl="sibTrans2D1" presStyleIdx="3" presStyleCnt="4"/>
      <dgm:spPr/>
      <dgm:t>
        <a:bodyPr/>
        <a:lstStyle/>
        <a:p>
          <a:endParaRPr lang="en-CA"/>
        </a:p>
      </dgm:t>
    </dgm:pt>
    <dgm:pt modelId="{FDE3A016-AFF5-47EA-959E-6E7813E1BE09}" type="pres">
      <dgm:prSet presAssocID="{EB33E731-DABC-425C-A628-F9ACC453816F}" presName="node" presStyleLbl="node1" presStyleIdx="4" presStyleCnt="5" custScaleX="141373" custLinFactNeighborX="2496" custLinFactNeighborY="-46807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E3C610D-1248-4197-807D-7803757A7F6A}" type="presOf" srcId="{1C798B32-26EE-424C-98D5-E3AB9EEFBBC2}" destId="{C0A6DB6C-172C-46C9-BCB3-B8A8A540EF8B}" srcOrd="0" destOrd="0" presId="urn:microsoft.com/office/officeart/2005/8/layout/process2"/>
    <dgm:cxn modelId="{91B0821F-4B09-432E-8F70-CCE483A696F7}" type="presOf" srcId="{583464C6-71E2-437C-B899-A3BF31729377}" destId="{0A009227-8BB0-48CA-9311-AA46F4C4BF87}" srcOrd="1" destOrd="0" presId="urn:microsoft.com/office/officeart/2005/8/layout/process2"/>
    <dgm:cxn modelId="{87702EAA-DA87-490F-B022-884F09C9E8F7}" type="presOf" srcId="{9B0CCDAB-272B-46D4-940D-813B8F7D386F}" destId="{3FFB9784-3823-404A-ABA2-6A5576C99E53}" srcOrd="0" destOrd="0" presId="urn:microsoft.com/office/officeart/2005/8/layout/process2"/>
    <dgm:cxn modelId="{F33A7BF5-8A39-424D-A828-E8351939C004}" type="presOf" srcId="{1C798B32-26EE-424C-98D5-E3AB9EEFBBC2}" destId="{88BBF946-236C-4F15-8F6C-54A8A2773E80}" srcOrd="1" destOrd="0" presId="urn:microsoft.com/office/officeart/2005/8/layout/process2"/>
    <dgm:cxn modelId="{F18FE464-2363-49A2-BAE8-CE20EEE37268}" srcId="{EF49ADA6-4D8E-4694-BBD4-3E529B39A4B2}" destId="{A6D8151C-81E7-450A-98C5-2B31EAD3B68E}" srcOrd="3" destOrd="0" parTransId="{776538EB-E0AD-4CE3-9AC1-72F2A8207E8B}" sibTransId="{1C798B32-26EE-424C-98D5-E3AB9EEFBBC2}"/>
    <dgm:cxn modelId="{5B66640C-7B0A-4282-AD9E-EADB9C013543}" type="presOf" srcId="{A6D8151C-81E7-450A-98C5-2B31EAD3B68E}" destId="{2334EEC4-69B7-4486-9012-3E11057288A8}" srcOrd="0" destOrd="0" presId="urn:microsoft.com/office/officeart/2005/8/layout/process2"/>
    <dgm:cxn modelId="{4F82AD7C-C669-4E5B-BD64-1DBE006C19A2}" type="presOf" srcId="{9B0CCDAB-272B-46D4-940D-813B8F7D386F}" destId="{4346CFA6-0D5C-4602-8D96-302809BC1D58}" srcOrd="1" destOrd="0" presId="urn:microsoft.com/office/officeart/2005/8/layout/process2"/>
    <dgm:cxn modelId="{03F99D7F-A79D-48D7-ADE9-F0583F69493F}" type="presOf" srcId="{1182C295-4CE5-46DC-8242-AC093E8A0DE4}" destId="{8A2C9527-1045-4C39-AFDD-CEB72BEA32CE}" srcOrd="0" destOrd="0" presId="urn:microsoft.com/office/officeart/2005/8/layout/process2"/>
    <dgm:cxn modelId="{093ADA73-6061-48F8-870A-7EF5C6234FD6}" srcId="{EF49ADA6-4D8E-4694-BBD4-3E529B39A4B2}" destId="{1CFF098E-D812-48C7-811E-E568483B69CC}" srcOrd="0" destOrd="0" parTransId="{B5F25BCD-F1C8-44BA-9245-08D892629819}" sibTransId="{9A6AF6D2-A5C9-41E3-85D6-88B2443C6D84}"/>
    <dgm:cxn modelId="{B9C12A49-9DB6-4633-B7BA-EAF9FC4D9998}" type="presOf" srcId="{1CFF098E-D812-48C7-811E-E568483B69CC}" destId="{0EC78DD5-258D-4460-9E4B-068E8EB2528D}" srcOrd="0" destOrd="0" presId="urn:microsoft.com/office/officeart/2005/8/layout/process2"/>
    <dgm:cxn modelId="{2816778E-FE39-49E9-BB01-4F72E9826D72}" srcId="{EF49ADA6-4D8E-4694-BBD4-3E529B39A4B2}" destId="{EB33E731-DABC-425C-A628-F9ACC453816F}" srcOrd="4" destOrd="0" parTransId="{22E53507-7067-4F23-8B89-277F18E86482}" sibTransId="{C555105D-9788-438B-BE3A-305F52C9056B}"/>
    <dgm:cxn modelId="{8E1ED284-0E9C-43DB-8791-5905BF1B4C8B}" type="presOf" srcId="{9A6AF6D2-A5C9-41E3-85D6-88B2443C6D84}" destId="{58A57E16-C7CD-487E-A388-501E17F5B7D9}" srcOrd="1" destOrd="0" presId="urn:microsoft.com/office/officeart/2005/8/layout/process2"/>
    <dgm:cxn modelId="{836EA3E9-FA0B-4386-ABDC-8E6AE9478A19}" srcId="{EF49ADA6-4D8E-4694-BBD4-3E529B39A4B2}" destId="{1182C295-4CE5-46DC-8242-AC093E8A0DE4}" srcOrd="2" destOrd="0" parTransId="{6F3EE965-920E-4551-97A3-ACC4AB673921}" sibTransId="{583464C6-71E2-437C-B899-A3BF31729377}"/>
    <dgm:cxn modelId="{6087A243-BB34-4826-8525-25A61BAF1944}" type="presOf" srcId="{EB33E731-DABC-425C-A628-F9ACC453816F}" destId="{FDE3A016-AFF5-47EA-959E-6E7813E1BE09}" srcOrd="0" destOrd="0" presId="urn:microsoft.com/office/officeart/2005/8/layout/process2"/>
    <dgm:cxn modelId="{8632E41C-44FF-47F9-947C-3481F1B89A78}" type="presOf" srcId="{A2155860-D66A-457A-A2FE-B3DD3E30BA5E}" destId="{7ADAAB16-B124-4F5F-B39C-7683BC69D5BA}" srcOrd="0" destOrd="0" presId="urn:microsoft.com/office/officeart/2005/8/layout/process2"/>
    <dgm:cxn modelId="{5658E941-6721-4B40-AFF9-ABEBA1E52D9A}" type="presOf" srcId="{EF49ADA6-4D8E-4694-BBD4-3E529B39A4B2}" destId="{5DC0D9D5-D9A3-4080-8DDE-865828C7855A}" srcOrd="0" destOrd="0" presId="urn:microsoft.com/office/officeart/2005/8/layout/process2"/>
    <dgm:cxn modelId="{FD43C5A7-DD3B-4C5B-B062-7B314ED93759}" type="presOf" srcId="{583464C6-71E2-437C-B899-A3BF31729377}" destId="{DCBD15AF-EE88-4699-AA5D-C083ABD2D575}" srcOrd="0" destOrd="0" presId="urn:microsoft.com/office/officeart/2005/8/layout/process2"/>
    <dgm:cxn modelId="{9CBBB34F-D51B-4D27-9369-313304366B18}" srcId="{EF49ADA6-4D8E-4694-BBD4-3E529B39A4B2}" destId="{A2155860-D66A-457A-A2FE-B3DD3E30BA5E}" srcOrd="1" destOrd="0" parTransId="{9B2909B2-71B5-4AEB-AB71-02415394133A}" sibTransId="{9B0CCDAB-272B-46D4-940D-813B8F7D386F}"/>
    <dgm:cxn modelId="{883D4348-B27A-41AC-A92D-665A52F6DA83}" type="presOf" srcId="{9A6AF6D2-A5C9-41E3-85D6-88B2443C6D84}" destId="{4C5930AE-C901-4A7A-899A-F462E75FB6C6}" srcOrd="0" destOrd="0" presId="urn:microsoft.com/office/officeart/2005/8/layout/process2"/>
    <dgm:cxn modelId="{5695385A-F9F8-4B3C-9DC7-C3B41B53CA7F}" type="presParOf" srcId="{5DC0D9D5-D9A3-4080-8DDE-865828C7855A}" destId="{0EC78DD5-258D-4460-9E4B-068E8EB2528D}" srcOrd="0" destOrd="0" presId="urn:microsoft.com/office/officeart/2005/8/layout/process2"/>
    <dgm:cxn modelId="{EF95CC5B-79FC-45E5-945D-CBAD51550EE3}" type="presParOf" srcId="{5DC0D9D5-D9A3-4080-8DDE-865828C7855A}" destId="{4C5930AE-C901-4A7A-899A-F462E75FB6C6}" srcOrd="1" destOrd="0" presId="urn:microsoft.com/office/officeart/2005/8/layout/process2"/>
    <dgm:cxn modelId="{4AFE28B3-964B-4113-A214-664D7B0272A6}" type="presParOf" srcId="{4C5930AE-C901-4A7A-899A-F462E75FB6C6}" destId="{58A57E16-C7CD-487E-A388-501E17F5B7D9}" srcOrd="0" destOrd="0" presId="urn:microsoft.com/office/officeart/2005/8/layout/process2"/>
    <dgm:cxn modelId="{3DF33C9D-4BD6-430A-B281-B4467722E719}" type="presParOf" srcId="{5DC0D9D5-D9A3-4080-8DDE-865828C7855A}" destId="{7ADAAB16-B124-4F5F-B39C-7683BC69D5BA}" srcOrd="2" destOrd="0" presId="urn:microsoft.com/office/officeart/2005/8/layout/process2"/>
    <dgm:cxn modelId="{41A7839C-2159-4AC5-BAE5-40347DA74400}" type="presParOf" srcId="{5DC0D9D5-D9A3-4080-8DDE-865828C7855A}" destId="{3FFB9784-3823-404A-ABA2-6A5576C99E53}" srcOrd="3" destOrd="0" presId="urn:microsoft.com/office/officeart/2005/8/layout/process2"/>
    <dgm:cxn modelId="{B3E13D64-6E7F-42FE-B3EE-8D2CFA269CBA}" type="presParOf" srcId="{3FFB9784-3823-404A-ABA2-6A5576C99E53}" destId="{4346CFA6-0D5C-4602-8D96-302809BC1D58}" srcOrd="0" destOrd="0" presId="urn:microsoft.com/office/officeart/2005/8/layout/process2"/>
    <dgm:cxn modelId="{5B38FE43-ED4D-4FA7-8FF4-4B830A088946}" type="presParOf" srcId="{5DC0D9D5-D9A3-4080-8DDE-865828C7855A}" destId="{8A2C9527-1045-4C39-AFDD-CEB72BEA32CE}" srcOrd="4" destOrd="0" presId="urn:microsoft.com/office/officeart/2005/8/layout/process2"/>
    <dgm:cxn modelId="{B9FD46D3-836C-44D2-BE82-BBB5D1878184}" type="presParOf" srcId="{5DC0D9D5-D9A3-4080-8DDE-865828C7855A}" destId="{DCBD15AF-EE88-4699-AA5D-C083ABD2D575}" srcOrd="5" destOrd="0" presId="urn:microsoft.com/office/officeart/2005/8/layout/process2"/>
    <dgm:cxn modelId="{E8CA0B65-C0C9-4BDF-8F3F-36FADE689BA0}" type="presParOf" srcId="{DCBD15AF-EE88-4699-AA5D-C083ABD2D575}" destId="{0A009227-8BB0-48CA-9311-AA46F4C4BF87}" srcOrd="0" destOrd="0" presId="urn:microsoft.com/office/officeart/2005/8/layout/process2"/>
    <dgm:cxn modelId="{544EBA58-8EBB-419C-BA98-6A49C7F1075A}" type="presParOf" srcId="{5DC0D9D5-D9A3-4080-8DDE-865828C7855A}" destId="{2334EEC4-69B7-4486-9012-3E11057288A8}" srcOrd="6" destOrd="0" presId="urn:microsoft.com/office/officeart/2005/8/layout/process2"/>
    <dgm:cxn modelId="{4052594A-29D4-4F73-A4D6-9784D77AD883}" type="presParOf" srcId="{5DC0D9D5-D9A3-4080-8DDE-865828C7855A}" destId="{C0A6DB6C-172C-46C9-BCB3-B8A8A540EF8B}" srcOrd="7" destOrd="0" presId="urn:microsoft.com/office/officeart/2005/8/layout/process2"/>
    <dgm:cxn modelId="{B0AAEC0C-B051-4213-B926-E2E78FA87CE0}" type="presParOf" srcId="{C0A6DB6C-172C-46C9-BCB3-B8A8A540EF8B}" destId="{88BBF946-236C-4F15-8F6C-54A8A2773E80}" srcOrd="0" destOrd="0" presId="urn:microsoft.com/office/officeart/2005/8/layout/process2"/>
    <dgm:cxn modelId="{9AEBF097-0DB1-46A5-BAA8-37035973B451}" type="presParOf" srcId="{5DC0D9D5-D9A3-4080-8DDE-865828C7855A}" destId="{FDE3A016-AFF5-47EA-959E-6E7813E1BE09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657C79-15B9-4CA0-A4FC-1236A6DF24A4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CA"/>
        </a:p>
      </dgm:t>
    </dgm:pt>
    <dgm:pt modelId="{5477335E-A44E-4C04-83B4-8CEDDC07BC88}">
      <dgm:prSet phldrT="[Text]"/>
      <dgm:spPr/>
      <dgm:t>
        <a:bodyPr/>
        <a:lstStyle/>
        <a:p>
          <a:r>
            <a:rPr lang="en-CA" dirty="0" smtClean="0"/>
            <a:t>  a fair plan design  process </a:t>
          </a:r>
          <a:endParaRPr lang="en-CA" dirty="0"/>
        </a:p>
      </dgm:t>
    </dgm:pt>
    <dgm:pt modelId="{A17129C2-C363-4481-AA78-4698E3E4D3EC}" type="parTrans" cxnId="{4517B3AB-443C-4A28-9B92-D371C96E7B37}">
      <dgm:prSet/>
      <dgm:spPr/>
      <dgm:t>
        <a:bodyPr/>
        <a:lstStyle/>
        <a:p>
          <a:endParaRPr lang="en-CA"/>
        </a:p>
      </dgm:t>
    </dgm:pt>
    <dgm:pt modelId="{6FB3B91F-760A-47A1-ABE9-62D86969017C}" type="sibTrans" cxnId="{4517B3AB-443C-4A28-9B92-D371C96E7B37}">
      <dgm:prSet/>
      <dgm:spPr/>
      <dgm:t>
        <a:bodyPr/>
        <a:lstStyle/>
        <a:p>
          <a:endParaRPr lang="en-CA" dirty="0"/>
        </a:p>
      </dgm:t>
    </dgm:pt>
    <dgm:pt modelId="{46B8C268-4209-4D31-983F-BE58B9D976EE}">
      <dgm:prSet/>
      <dgm:spPr/>
      <dgm:t>
        <a:bodyPr/>
        <a:lstStyle/>
        <a:p>
          <a:r>
            <a:rPr lang="en-CA" dirty="0" smtClean="0"/>
            <a:t>a fair public participation process </a:t>
          </a:r>
        </a:p>
      </dgm:t>
    </dgm:pt>
    <dgm:pt modelId="{4D18008E-09B0-47D7-A262-46835D7A9B59}" type="parTrans" cxnId="{C97D18F8-D904-4A9E-94E4-A274D54F332E}">
      <dgm:prSet/>
      <dgm:spPr/>
      <dgm:t>
        <a:bodyPr/>
        <a:lstStyle/>
        <a:p>
          <a:endParaRPr lang="en-CA"/>
        </a:p>
      </dgm:t>
    </dgm:pt>
    <dgm:pt modelId="{FF91FF6A-0304-4995-A044-F18B64CA876C}" type="sibTrans" cxnId="{C97D18F8-D904-4A9E-94E4-A274D54F332E}">
      <dgm:prSet/>
      <dgm:spPr/>
      <dgm:t>
        <a:bodyPr/>
        <a:lstStyle/>
        <a:p>
          <a:endParaRPr lang="en-CA" dirty="0"/>
        </a:p>
      </dgm:t>
    </dgm:pt>
    <dgm:pt modelId="{CAC60862-38D2-46F3-8FC6-A99288496386}">
      <dgm:prSet/>
      <dgm:spPr/>
      <dgm:t>
        <a:bodyPr/>
        <a:lstStyle/>
        <a:p>
          <a:r>
            <a:rPr lang="en-CA" dirty="0" smtClean="0"/>
            <a:t> a fair decision making process </a:t>
          </a:r>
        </a:p>
      </dgm:t>
    </dgm:pt>
    <dgm:pt modelId="{614EEDF7-E0EF-4DD8-9173-A4E5FB7EC10F}" type="parTrans" cxnId="{DEE44817-DDFE-476B-96E6-51575C5F00B9}">
      <dgm:prSet/>
      <dgm:spPr/>
      <dgm:t>
        <a:bodyPr/>
        <a:lstStyle/>
        <a:p>
          <a:endParaRPr lang="en-CA"/>
        </a:p>
      </dgm:t>
    </dgm:pt>
    <dgm:pt modelId="{03B7A3E3-C662-4AB3-9BA2-0665913C72D0}" type="sibTrans" cxnId="{DEE44817-DDFE-476B-96E6-51575C5F00B9}">
      <dgm:prSet/>
      <dgm:spPr/>
      <dgm:t>
        <a:bodyPr/>
        <a:lstStyle/>
        <a:p>
          <a:endParaRPr lang="en-CA" dirty="0"/>
        </a:p>
      </dgm:t>
    </dgm:pt>
    <dgm:pt modelId="{5CC6CCAA-308B-41D3-952F-9307D207753F}" type="pres">
      <dgm:prSet presAssocID="{E1657C79-15B9-4CA0-A4FC-1236A6DF24A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BD9A71AB-9A6D-40EB-9965-433D9AB90E9A}" type="pres">
      <dgm:prSet presAssocID="{5477335E-A44E-4C04-83B4-8CEDDC07BC8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EA4E7AB-809C-4649-8F20-90A9B3B8C3BA}" type="pres">
      <dgm:prSet presAssocID="{6FB3B91F-760A-47A1-ABE9-62D86969017C}" presName="sibTrans" presStyleLbl="sibTrans2D1" presStyleIdx="0" presStyleCnt="3"/>
      <dgm:spPr/>
      <dgm:t>
        <a:bodyPr/>
        <a:lstStyle/>
        <a:p>
          <a:endParaRPr lang="en-CA"/>
        </a:p>
      </dgm:t>
    </dgm:pt>
    <dgm:pt modelId="{85C38F2E-CAFB-4B93-86FA-E8DF08467A0E}" type="pres">
      <dgm:prSet presAssocID="{6FB3B91F-760A-47A1-ABE9-62D86969017C}" presName="connectorText" presStyleLbl="sibTrans2D1" presStyleIdx="0" presStyleCnt="3"/>
      <dgm:spPr/>
      <dgm:t>
        <a:bodyPr/>
        <a:lstStyle/>
        <a:p>
          <a:endParaRPr lang="en-CA"/>
        </a:p>
      </dgm:t>
    </dgm:pt>
    <dgm:pt modelId="{9E288393-AED3-47AC-A85C-E267008D7A0D}" type="pres">
      <dgm:prSet presAssocID="{46B8C268-4209-4D31-983F-BE58B9D976E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AFC4EA9-67BC-4C23-9B99-5F2C3510EE80}" type="pres">
      <dgm:prSet presAssocID="{FF91FF6A-0304-4995-A044-F18B64CA876C}" presName="sibTrans" presStyleLbl="sibTrans2D1" presStyleIdx="1" presStyleCnt="3"/>
      <dgm:spPr/>
      <dgm:t>
        <a:bodyPr/>
        <a:lstStyle/>
        <a:p>
          <a:endParaRPr lang="en-CA"/>
        </a:p>
      </dgm:t>
    </dgm:pt>
    <dgm:pt modelId="{CD910029-A99C-41F5-9640-17F10BBABBA3}" type="pres">
      <dgm:prSet presAssocID="{FF91FF6A-0304-4995-A044-F18B64CA876C}" presName="connectorText" presStyleLbl="sibTrans2D1" presStyleIdx="1" presStyleCnt="3"/>
      <dgm:spPr/>
      <dgm:t>
        <a:bodyPr/>
        <a:lstStyle/>
        <a:p>
          <a:endParaRPr lang="en-CA"/>
        </a:p>
      </dgm:t>
    </dgm:pt>
    <dgm:pt modelId="{E7E405DB-3A1A-40E4-8915-B7A43A467011}" type="pres">
      <dgm:prSet presAssocID="{CAC60862-38D2-46F3-8FC6-A992884963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7BD6A88-B464-4CFF-8080-47FEE1CF4F21}" type="pres">
      <dgm:prSet presAssocID="{03B7A3E3-C662-4AB3-9BA2-0665913C72D0}" presName="sibTrans" presStyleLbl="sibTrans2D1" presStyleIdx="2" presStyleCnt="3"/>
      <dgm:spPr/>
      <dgm:t>
        <a:bodyPr/>
        <a:lstStyle/>
        <a:p>
          <a:endParaRPr lang="en-CA"/>
        </a:p>
      </dgm:t>
    </dgm:pt>
    <dgm:pt modelId="{97DF3B0D-27EF-4D69-80BF-EDA43F04AB6C}" type="pres">
      <dgm:prSet presAssocID="{03B7A3E3-C662-4AB3-9BA2-0665913C72D0}" presName="connectorText" presStyleLbl="sibTrans2D1" presStyleIdx="2" presStyleCnt="3"/>
      <dgm:spPr/>
      <dgm:t>
        <a:bodyPr/>
        <a:lstStyle/>
        <a:p>
          <a:endParaRPr lang="en-CA"/>
        </a:p>
      </dgm:t>
    </dgm:pt>
  </dgm:ptLst>
  <dgm:cxnLst>
    <dgm:cxn modelId="{2FFC1C08-5878-4DFA-A2C1-8DB8BD530A1B}" type="presOf" srcId="{6FB3B91F-760A-47A1-ABE9-62D86969017C}" destId="{4EA4E7AB-809C-4649-8F20-90A9B3B8C3BA}" srcOrd="0" destOrd="0" presId="urn:microsoft.com/office/officeart/2005/8/layout/cycle2"/>
    <dgm:cxn modelId="{64823D41-1946-421B-824F-FAD623644E21}" type="presOf" srcId="{03B7A3E3-C662-4AB3-9BA2-0665913C72D0}" destId="{97DF3B0D-27EF-4D69-80BF-EDA43F04AB6C}" srcOrd="1" destOrd="0" presId="urn:microsoft.com/office/officeart/2005/8/layout/cycle2"/>
    <dgm:cxn modelId="{DEE44817-DDFE-476B-96E6-51575C5F00B9}" srcId="{E1657C79-15B9-4CA0-A4FC-1236A6DF24A4}" destId="{CAC60862-38D2-46F3-8FC6-A99288496386}" srcOrd="2" destOrd="0" parTransId="{614EEDF7-E0EF-4DD8-9173-A4E5FB7EC10F}" sibTransId="{03B7A3E3-C662-4AB3-9BA2-0665913C72D0}"/>
    <dgm:cxn modelId="{06C90A3F-BA34-41C1-B80C-C415EB6756A5}" type="presOf" srcId="{46B8C268-4209-4D31-983F-BE58B9D976EE}" destId="{9E288393-AED3-47AC-A85C-E267008D7A0D}" srcOrd="0" destOrd="0" presId="urn:microsoft.com/office/officeart/2005/8/layout/cycle2"/>
    <dgm:cxn modelId="{7EE6D3C1-6A67-4710-B0AD-22416532CC8E}" type="presOf" srcId="{E1657C79-15B9-4CA0-A4FC-1236A6DF24A4}" destId="{5CC6CCAA-308B-41D3-952F-9307D207753F}" srcOrd="0" destOrd="0" presId="urn:microsoft.com/office/officeart/2005/8/layout/cycle2"/>
    <dgm:cxn modelId="{22DDA8FE-1A53-4F23-A490-6D952255A77F}" type="presOf" srcId="{FF91FF6A-0304-4995-A044-F18B64CA876C}" destId="{CD910029-A99C-41F5-9640-17F10BBABBA3}" srcOrd="1" destOrd="0" presId="urn:microsoft.com/office/officeart/2005/8/layout/cycle2"/>
    <dgm:cxn modelId="{1EDD7D5B-831C-40F2-9929-E94D4D0AE9CA}" type="presOf" srcId="{03B7A3E3-C662-4AB3-9BA2-0665913C72D0}" destId="{67BD6A88-B464-4CFF-8080-47FEE1CF4F21}" srcOrd="0" destOrd="0" presId="urn:microsoft.com/office/officeart/2005/8/layout/cycle2"/>
    <dgm:cxn modelId="{229AB485-A0A9-48A7-AECB-DEF857EE932E}" type="presOf" srcId="{6FB3B91F-760A-47A1-ABE9-62D86969017C}" destId="{85C38F2E-CAFB-4B93-86FA-E8DF08467A0E}" srcOrd="1" destOrd="0" presId="urn:microsoft.com/office/officeart/2005/8/layout/cycle2"/>
    <dgm:cxn modelId="{3E4AD68F-5964-43C0-9B82-0EB3197715C3}" type="presOf" srcId="{FF91FF6A-0304-4995-A044-F18B64CA876C}" destId="{2AFC4EA9-67BC-4C23-9B99-5F2C3510EE80}" srcOrd="0" destOrd="0" presId="urn:microsoft.com/office/officeart/2005/8/layout/cycle2"/>
    <dgm:cxn modelId="{D98D3116-0D99-4FB4-B0BA-3D6642208DD8}" type="presOf" srcId="{CAC60862-38D2-46F3-8FC6-A99288496386}" destId="{E7E405DB-3A1A-40E4-8915-B7A43A467011}" srcOrd="0" destOrd="0" presId="urn:microsoft.com/office/officeart/2005/8/layout/cycle2"/>
    <dgm:cxn modelId="{27FEB27B-5579-49F8-BDFD-C8200F175475}" type="presOf" srcId="{5477335E-A44E-4C04-83B4-8CEDDC07BC88}" destId="{BD9A71AB-9A6D-40EB-9965-433D9AB90E9A}" srcOrd="0" destOrd="0" presId="urn:microsoft.com/office/officeart/2005/8/layout/cycle2"/>
    <dgm:cxn modelId="{4517B3AB-443C-4A28-9B92-D371C96E7B37}" srcId="{E1657C79-15B9-4CA0-A4FC-1236A6DF24A4}" destId="{5477335E-A44E-4C04-83B4-8CEDDC07BC88}" srcOrd="0" destOrd="0" parTransId="{A17129C2-C363-4481-AA78-4698E3E4D3EC}" sibTransId="{6FB3B91F-760A-47A1-ABE9-62D86969017C}"/>
    <dgm:cxn modelId="{C97D18F8-D904-4A9E-94E4-A274D54F332E}" srcId="{E1657C79-15B9-4CA0-A4FC-1236A6DF24A4}" destId="{46B8C268-4209-4D31-983F-BE58B9D976EE}" srcOrd="1" destOrd="0" parTransId="{4D18008E-09B0-47D7-A262-46835D7A9B59}" sibTransId="{FF91FF6A-0304-4995-A044-F18B64CA876C}"/>
    <dgm:cxn modelId="{ABED36D7-71A0-410B-B553-617F86B88398}" type="presParOf" srcId="{5CC6CCAA-308B-41D3-952F-9307D207753F}" destId="{BD9A71AB-9A6D-40EB-9965-433D9AB90E9A}" srcOrd="0" destOrd="0" presId="urn:microsoft.com/office/officeart/2005/8/layout/cycle2"/>
    <dgm:cxn modelId="{1FF9F3BA-0676-4D40-9276-D16F041D5489}" type="presParOf" srcId="{5CC6CCAA-308B-41D3-952F-9307D207753F}" destId="{4EA4E7AB-809C-4649-8F20-90A9B3B8C3BA}" srcOrd="1" destOrd="0" presId="urn:microsoft.com/office/officeart/2005/8/layout/cycle2"/>
    <dgm:cxn modelId="{F6BC7ADF-459B-4306-B0BF-35289AB8A0C5}" type="presParOf" srcId="{4EA4E7AB-809C-4649-8F20-90A9B3B8C3BA}" destId="{85C38F2E-CAFB-4B93-86FA-E8DF08467A0E}" srcOrd="0" destOrd="0" presId="urn:microsoft.com/office/officeart/2005/8/layout/cycle2"/>
    <dgm:cxn modelId="{C93CA2AE-1783-43FA-B1F0-371AD7061E66}" type="presParOf" srcId="{5CC6CCAA-308B-41D3-952F-9307D207753F}" destId="{9E288393-AED3-47AC-A85C-E267008D7A0D}" srcOrd="2" destOrd="0" presId="urn:microsoft.com/office/officeart/2005/8/layout/cycle2"/>
    <dgm:cxn modelId="{0360E80E-96DB-4A0E-995C-B9542E0EEBD1}" type="presParOf" srcId="{5CC6CCAA-308B-41D3-952F-9307D207753F}" destId="{2AFC4EA9-67BC-4C23-9B99-5F2C3510EE80}" srcOrd="3" destOrd="0" presId="urn:microsoft.com/office/officeart/2005/8/layout/cycle2"/>
    <dgm:cxn modelId="{ECF4C2B1-83C8-4981-BFC5-965EBB3FF6B1}" type="presParOf" srcId="{2AFC4EA9-67BC-4C23-9B99-5F2C3510EE80}" destId="{CD910029-A99C-41F5-9640-17F10BBABBA3}" srcOrd="0" destOrd="0" presId="urn:microsoft.com/office/officeart/2005/8/layout/cycle2"/>
    <dgm:cxn modelId="{8FBC542A-6204-436A-9A8E-89AF86D0DC61}" type="presParOf" srcId="{5CC6CCAA-308B-41D3-952F-9307D207753F}" destId="{E7E405DB-3A1A-40E4-8915-B7A43A467011}" srcOrd="4" destOrd="0" presId="urn:microsoft.com/office/officeart/2005/8/layout/cycle2"/>
    <dgm:cxn modelId="{04E47448-503A-4117-BDA1-922808938FAD}" type="presParOf" srcId="{5CC6CCAA-308B-41D3-952F-9307D207753F}" destId="{67BD6A88-B464-4CFF-8080-47FEE1CF4F21}" srcOrd="5" destOrd="0" presId="urn:microsoft.com/office/officeart/2005/8/layout/cycle2"/>
    <dgm:cxn modelId="{D5994FF2-0975-47AB-8E4F-3774115E51AE}" type="presParOf" srcId="{67BD6A88-B464-4CFF-8080-47FEE1CF4F21}" destId="{97DF3B0D-27EF-4D69-80BF-EDA43F04AB6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E4DC8B-F918-4013-BC45-F44C83831A18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983A26D0-DC14-422D-A242-BC762B6DEE72}">
      <dgm:prSet phldrT="[Text]"/>
      <dgm:spPr/>
      <dgm:t>
        <a:bodyPr/>
        <a:lstStyle/>
        <a:p>
          <a:r>
            <a:rPr lang="en-CA" dirty="0" smtClean="0"/>
            <a:t>G1: designing  a fair process </a:t>
          </a:r>
          <a:endParaRPr lang="en-CA" dirty="0"/>
        </a:p>
      </dgm:t>
    </dgm:pt>
    <dgm:pt modelId="{24DE24CE-8582-4BBF-9F51-BB77D6DF34BC}" type="parTrans" cxnId="{D651830B-5CB8-48D9-ADAF-C5EBCCD98F46}">
      <dgm:prSet/>
      <dgm:spPr/>
      <dgm:t>
        <a:bodyPr/>
        <a:lstStyle/>
        <a:p>
          <a:endParaRPr lang="en-CA"/>
        </a:p>
      </dgm:t>
    </dgm:pt>
    <dgm:pt modelId="{20C432A3-4F0B-49DF-8312-E3BCCC8D3618}" type="sibTrans" cxnId="{D651830B-5CB8-48D9-ADAF-C5EBCCD98F46}">
      <dgm:prSet/>
      <dgm:spPr/>
      <dgm:t>
        <a:bodyPr/>
        <a:lstStyle/>
        <a:p>
          <a:endParaRPr lang="en-CA"/>
        </a:p>
      </dgm:t>
    </dgm:pt>
    <dgm:pt modelId="{85C42C95-94A2-4DC8-A50B-253A7329F6BA}">
      <dgm:prSet phldrT="[Text]"/>
      <dgm:spPr/>
      <dgm:t>
        <a:bodyPr/>
        <a:lstStyle/>
        <a:p>
          <a:r>
            <a:rPr lang="en-CA" dirty="0" smtClean="0"/>
            <a:t>T1= Procedural rules </a:t>
          </a:r>
          <a:endParaRPr lang="en-CA" dirty="0"/>
        </a:p>
      </dgm:t>
    </dgm:pt>
    <dgm:pt modelId="{006FC5F2-BAFF-4863-8968-4C47DE767D90}" type="parTrans" cxnId="{1747106A-2AE7-4760-824D-3B259EA53178}">
      <dgm:prSet/>
      <dgm:spPr/>
      <dgm:t>
        <a:bodyPr/>
        <a:lstStyle/>
        <a:p>
          <a:endParaRPr lang="en-CA"/>
        </a:p>
      </dgm:t>
    </dgm:pt>
    <dgm:pt modelId="{B7479524-9D7B-431D-8337-237D6A954793}" type="sibTrans" cxnId="{1747106A-2AE7-4760-824D-3B259EA53178}">
      <dgm:prSet/>
      <dgm:spPr/>
      <dgm:t>
        <a:bodyPr/>
        <a:lstStyle/>
        <a:p>
          <a:endParaRPr lang="en-CA"/>
        </a:p>
      </dgm:t>
    </dgm:pt>
    <dgm:pt modelId="{87E7C203-A39D-4DA0-BC19-D76E8F5E26EC}">
      <dgm:prSet phldrT="[Text]"/>
      <dgm:spPr/>
      <dgm:t>
        <a:bodyPr/>
        <a:lstStyle/>
        <a:p>
          <a:r>
            <a:rPr lang="en-CA" dirty="0" smtClean="0"/>
            <a:t>T2= Fair vision and objectives </a:t>
          </a:r>
          <a:endParaRPr lang="en-CA" dirty="0"/>
        </a:p>
      </dgm:t>
    </dgm:pt>
    <dgm:pt modelId="{84A6300F-C0D9-46D2-A6B5-423C667BF787}" type="parTrans" cxnId="{090245D3-41A3-4C24-ADED-BC0C145F99D9}">
      <dgm:prSet/>
      <dgm:spPr/>
      <dgm:t>
        <a:bodyPr/>
        <a:lstStyle/>
        <a:p>
          <a:endParaRPr lang="en-CA"/>
        </a:p>
      </dgm:t>
    </dgm:pt>
    <dgm:pt modelId="{4606C927-5FA8-4D1B-9D8C-3D32C0D2B43B}" type="sibTrans" cxnId="{090245D3-41A3-4C24-ADED-BC0C145F99D9}">
      <dgm:prSet/>
      <dgm:spPr/>
      <dgm:t>
        <a:bodyPr/>
        <a:lstStyle/>
        <a:p>
          <a:endParaRPr lang="en-CA"/>
        </a:p>
      </dgm:t>
    </dgm:pt>
    <dgm:pt modelId="{E5630668-D619-48E2-9006-77B0659970EE}">
      <dgm:prSet phldrT="[Text]"/>
      <dgm:spPr/>
      <dgm:t>
        <a:bodyPr/>
        <a:lstStyle/>
        <a:p>
          <a:r>
            <a:rPr lang="en-CA" dirty="0" smtClean="0"/>
            <a:t>G2: fair public participation </a:t>
          </a:r>
          <a:endParaRPr lang="en-CA" dirty="0"/>
        </a:p>
      </dgm:t>
    </dgm:pt>
    <dgm:pt modelId="{081EDBBE-3929-4166-A071-4987F90849DE}" type="parTrans" cxnId="{142BF67B-4D8B-4617-8ABD-4652C14A9EA9}">
      <dgm:prSet/>
      <dgm:spPr/>
      <dgm:t>
        <a:bodyPr/>
        <a:lstStyle/>
        <a:p>
          <a:endParaRPr lang="en-CA"/>
        </a:p>
      </dgm:t>
    </dgm:pt>
    <dgm:pt modelId="{D766997E-B17B-441D-8023-7BC4520FDB7B}" type="sibTrans" cxnId="{142BF67B-4D8B-4617-8ABD-4652C14A9EA9}">
      <dgm:prSet/>
      <dgm:spPr/>
      <dgm:t>
        <a:bodyPr/>
        <a:lstStyle/>
        <a:p>
          <a:endParaRPr lang="en-CA"/>
        </a:p>
      </dgm:t>
    </dgm:pt>
    <dgm:pt modelId="{C05EF074-45CE-4EC8-8684-2877F35954FD}">
      <dgm:prSet phldrT="[Text]"/>
      <dgm:spPr/>
      <dgm:t>
        <a:bodyPr/>
        <a:lstStyle/>
        <a:p>
          <a:r>
            <a:rPr lang="en-CA" dirty="0" smtClean="0"/>
            <a:t>T3= Unbiased representative </a:t>
          </a:r>
          <a:endParaRPr lang="en-CA" dirty="0"/>
        </a:p>
      </dgm:t>
    </dgm:pt>
    <dgm:pt modelId="{0F944D1A-B382-45F6-97B0-24C6998C569B}" type="parTrans" cxnId="{E4D330CF-8F3D-4F6B-B6D8-0E596E096BFE}">
      <dgm:prSet/>
      <dgm:spPr/>
      <dgm:t>
        <a:bodyPr/>
        <a:lstStyle/>
        <a:p>
          <a:endParaRPr lang="en-CA"/>
        </a:p>
      </dgm:t>
    </dgm:pt>
    <dgm:pt modelId="{380B7545-ABB9-4CEC-9F6E-1E1C2102E501}" type="sibTrans" cxnId="{E4D330CF-8F3D-4F6B-B6D8-0E596E096BFE}">
      <dgm:prSet/>
      <dgm:spPr/>
      <dgm:t>
        <a:bodyPr/>
        <a:lstStyle/>
        <a:p>
          <a:endParaRPr lang="en-CA"/>
        </a:p>
      </dgm:t>
    </dgm:pt>
    <dgm:pt modelId="{8FB54EA7-1F05-4678-A96C-F1D7BAAADFEC}">
      <dgm:prSet phldrT="[Text]"/>
      <dgm:spPr/>
      <dgm:t>
        <a:bodyPr/>
        <a:lstStyle/>
        <a:p>
          <a:r>
            <a:rPr lang="en-CA" dirty="0" smtClean="0"/>
            <a:t>G3: a fair decision making process </a:t>
          </a:r>
          <a:endParaRPr lang="en-CA" dirty="0"/>
        </a:p>
      </dgm:t>
    </dgm:pt>
    <dgm:pt modelId="{273248BC-95EF-46C3-B13E-942F881D7837}" type="parTrans" cxnId="{E690117C-C98E-4922-BFE3-4D2E01BC9BA8}">
      <dgm:prSet/>
      <dgm:spPr/>
      <dgm:t>
        <a:bodyPr/>
        <a:lstStyle/>
        <a:p>
          <a:endParaRPr lang="en-CA"/>
        </a:p>
      </dgm:t>
    </dgm:pt>
    <dgm:pt modelId="{320AB175-8B20-4DF8-886F-CFF560C58B87}" type="sibTrans" cxnId="{E690117C-C98E-4922-BFE3-4D2E01BC9BA8}">
      <dgm:prSet/>
      <dgm:spPr/>
      <dgm:t>
        <a:bodyPr/>
        <a:lstStyle/>
        <a:p>
          <a:endParaRPr lang="en-CA"/>
        </a:p>
      </dgm:t>
    </dgm:pt>
    <dgm:pt modelId="{A3077D6B-D4C1-47EA-8AE1-9AF8271FACF8}">
      <dgm:prSet phldrT="[Text]"/>
      <dgm:spPr/>
      <dgm:t>
        <a:bodyPr/>
        <a:lstStyle/>
        <a:p>
          <a:r>
            <a:rPr lang="en-CA" dirty="0" smtClean="0"/>
            <a:t>T6= Clear description of decision makers responsibilities </a:t>
          </a:r>
          <a:endParaRPr lang="en-CA" dirty="0"/>
        </a:p>
      </dgm:t>
    </dgm:pt>
    <dgm:pt modelId="{A9E958F6-32A8-43DD-83EB-66C2DE1CF2ED}" type="parTrans" cxnId="{C5D7C025-0BBB-4403-A43C-A2210AB829EB}">
      <dgm:prSet/>
      <dgm:spPr/>
      <dgm:t>
        <a:bodyPr/>
        <a:lstStyle/>
        <a:p>
          <a:endParaRPr lang="en-CA"/>
        </a:p>
      </dgm:t>
    </dgm:pt>
    <dgm:pt modelId="{98A2A536-AA42-4784-B53C-BF6B0F35B09F}" type="sibTrans" cxnId="{C5D7C025-0BBB-4403-A43C-A2210AB829EB}">
      <dgm:prSet/>
      <dgm:spPr/>
      <dgm:t>
        <a:bodyPr/>
        <a:lstStyle/>
        <a:p>
          <a:endParaRPr lang="en-CA"/>
        </a:p>
      </dgm:t>
    </dgm:pt>
    <dgm:pt modelId="{6C860DB9-04CE-401D-A586-08BC8917EEBA}">
      <dgm:prSet phldrT="[Text]"/>
      <dgm:spPr/>
      <dgm:t>
        <a:bodyPr/>
        <a:lstStyle/>
        <a:p>
          <a:r>
            <a:rPr lang="en-CA" dirty="0" smtClean="0"/>
            <a:t>T4= Clear public participation strategies </a:t>
          </a:r>
          <a:endParaRPr lang="en-CA" dirty="0"/>
        </a:p>
      </dgm:t>
    </dgm:pt>
    <dgm:pt modelId="{065E711B-FEA9-46B0-A117-B8E09490B249}" type="parTrans" cxnId="{C1FE5AF8-0097-44CE-8D37-74D758FC0905}">
      <dgm:prSet/>
      <dgm:spPr/>
      <dgm:t>
        <a:bodyPr/>
        <a:lstStyle/>
        <a:p>
          <a:endParaRPr lang="en-CA"/>
        </a:p>
      </dgm:t>
    </dgm:pt>
    <dgm:pt modelId="{D8BEDB99-4DE6-47C5-8FB5-AC9749D1D1D2}" type="sibTrans" cxnId="{C1FE5AF8-0097-44CE-8D37-74D758FC0905}">
      <dgm:prSet/>
      <dgm:spPr/>
      <dgm:t>
        <a:bodyPr/>
        <a:lstStyle/>
        <a:p>
          <a:endParaRPr lang="en-CA"/>
        </a:p>
      </dgm:t>
    </dgm:pt>
    <dgm:pt modelId="{33264C6A-A45B-4903-8218-8447B3960247}">
      <dgm:prSet phldrT="[Text]"/>
      <dgm:spPr/>
      <dgm:t>
        <a:bodyPr/>
        <a:lstStyle/>
        <a:p>
          <a:r>
            <a:rPr lang="en-CA" dirty="0" smtClean="0"/>
            <a:t>T5= Voice</a:t>
          </a:r>
          <a:endParaRPr lang="en-CA" dirty="0"/>
        </a:p>
      </dgm:t>
    </dgm:pt>
    <dgm:pt modelId="{C4E16B18-372F-4BF4-9361-876459B31F00}" type="parTrans" cxnId="{BDB9594D-D309-42A6-9136-18D95DABF8E4}">
      <dgm:prSet/>
      <dgm:spPr/>
      <dgm:t>
        <a:bodyPr/>
        <a:lstStyle/>
        <a:p>
          <a:endParaRPr lang="en-CA"/>
        </a:p>
      </dgm:t>
    </dgm:pt>
    <dgm:pt modelId="{21402886-926F-4A2A-AC6A-7EFB1DD05870}" type="sibTrans" cxnId="{BDB9594D-D309-42A6-9136-18D95DABF8E4}">
      <dgm:prSet/>
      <dgm:spPr/>
      <dgm:t>
        <a:bodyPr/>
        <a:lstStyle/>
        <a:p>
          <a:endParaRPr lang="en-CA"/>
        </a:p>
      </dgm:t>
    </dgm:pt>
    <dgm:pt modelId="{178C6E7D-EFB2-4D2B-A4AE-E55CA1746816}">
      <dgm:prSet phldrT="[Text]"/>
      <dgm:spPr/>
      <dgm:t>
        <a:bodyPr/>
        <a:lstStyle/>
        <a:p>
          <a:r>
            <a:rPr lang="en-CA" dirty="0" smtClean="0"/>
            <a:t>T7= Understand and resolve the conflicts </a:t>
          </a:r>
          <a:endParaRPr lang="en-CA" dirty="0"/>
        </a:p>
      </dgm:t>
    </dgm:pt>
    <dgm:pt modelId="{45CFE043-9955-4007-BD29-6BD0849501FE}" type="parTrans" cxnId="{9A673EC2-9C7D-4E29-9A5A-8A207DBD9378}">
      <dgm:prSet/>
      <dgm:spPr/>
      <dgm:t>
        <a:bodyPr/>
        <a:lstStyle/>
        <a:p>
          <a:endParaRPr lang="en-CA"/>
        </a:p>
      </dgm:t>
    </dgm:pt>
    <dgm:pt modelId="{A1E84429-A32E-460A-84F9-BFEC49FD5619}" type="sibTrans" cxnId="{9A673EC2-9C7D-4E29-9A5A-8A207DBD9378}">
      <dgm:prSet/>
      <dgm:spPr/>
      <dgm:t>
        <a:bodyPr/>
        <a:lstStyle/>
        <a:p>
          <a:endParaRPr lang="en-CA"/>
        </a:p>
      </dgm:t>
    </dgm:pt>
    <dgm:pt modelId="{8FAD9FC8-BD7B-4E8F-B76B-3B43E6623998}">
      <dgm:prSet phldrT="[Text]"/>
      <dgm:spPr/>
      <dgm:t>
        <a:bodyPr/>
        <a:lstStyle/>
        <a:p>
          <a:r>
            <a:rPr lang="en-CA" dirty="0" smtClean="0"/>
            <a:t>T8= Identify the implementation challenges </a:t>
          </a:r>
          <a:endParaRPr lang="en-CA" dirty="0"/>
        </a:p>
      </dgm:t>
    </dgm:pt>
    <dgm:pt modelId="{4231B40D-069B-4493-898B-7A1CAB36C8A7}" type="parTrans" cxnId="{A4C06F5F-4DB2-444A-BD72-D2C65D290B67}">
      <dgm:prSet/>
      <dgm:spPr/>
      <dgm:t>
        <a:bodyPr/>
        <a:lstStyle/>
        <a:p>
          <a:endParaRPr lang="en-CA"/>
        </a:p>
      </dgm:t>
    </dgm:pt>
    <dgm:pt modelId="{E969BD6D-23FE-48EB-B15D-5BB5B8225BF5}" type="sibTrans" cxnId="{A4C06F5F-4DB2-444A-BD72-D2C65D290B67}">
      <dgm:prSet/>
      <dgm:spPr/>
      <dgm:t>
        <a:bodyPr/>
        <a:lstStyle/>
        <a:p>
          <a:endParaRPr lang="en-CA"/>
        </a:p>
      </dgm:t>
    </dgm:pt>
    <dgm:pt modelId="{3223B826-BE1F-41D6-874A-E1C8144154E4}" type="pres">
      <dgm:prSet presAssocID="{A7E4DC8B-F918-4013-BC45-F44C83831A1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85066DA5-835B-4B0A-A6B0-75B4E8A4D196}" type="pres">
      <dgm:prSet presAssocID="{983A26D0-DC14-422D-A242-BC762B6DEE72}" presName="thickLine" presStyleLbl="alignNode1" presStyleIdx="0" presStyleCnt="3"/>
      <dgm:spPr/>
    </dgm:pt>
    <dgm:pt modelId="{A1EF1C58-88BC-409F-B088-D91891E07331}" type="pres">
      <dgm:prSet presAssocID="{983A26D0-DC14-422D-A242-BC762B6DEE72}" presName="horz1" presStyleCnt="0"/>
      <dgm:spPr/>
    </dgm:pt>
    <dgm:pt modelId="{AA51C72A-9F32-4439-A319-45A820E8E130}" type="pres">
      <dgm:prSet presAssocID="{983A26D0-DC14-422D-A242-BC762B6DEE72}" presName="tx1" presStyleLbl="revTx" presStyleIdx="0" presStyleCnt="11"/>
      <dgm:spPr/>
      <dgm:t>
        <a:bodyPr/>
        <a:lstStyle/>
        <a:p>
          <a:endParaRPr lang="en-CA"/>
        </a:p>
      </dgm:t>
    </dgm:pt>
    <dgm:pt modelId="{ADC8AF5E-DCFA-4A87-BF0F-EA637C27AAD8}" type="pres">
      <dgm:prSet presAssocID="{983A26D0-DC14-422D-A242-BC762B6DEE72}" presName="vert1" presStyleCnt="0"/>
      <dgm:spPr/>
    </dgm:pt>
    <dgm:pt modelId="{E9886CA3-B86B-40B4-9645-B7DB3E08FF72}" type="pres">
      <dgm:prSet presAssocID="{85C42C95-94A2-4DC8-A50B-253A7329F6BA}" presName="vertSpace2a" presStyleCnt="0"/>
      <dgm:spPr/>
    </dgm:pt>
    <dgm:pt modelId="{1F485DCE-33B9-4F80-9D5D-68AA9C5480A0}" type="pres">
      <dgm:prSet presAssocID="{85C42C95-94A2-4DC8-A50B-253A7329F6BA}" presName="horz2" presStyleCnt="0"/>
      <dgm:spPr/>
    </dgm:pt>
    <dgm:pt modelId="{4A03D5DA-8D87-4F34-9097-434BB20C524E}" type="pres">
      <dgm:prSet presAssocID="{85C42C95-94A2-4DC8-A50B-253A7329F6BA}" presName="horzSpace2" presStyleCnt="0"/>
      <dgm:spPr/>
    </dgm:pt>
    <dgm:pt modelId="{3D54A0C3-0E71-432B-B5E4-03D48537F687}" type="pres">
      <dgm:prSet presAssocID="{85C42C95-94A2-4DC8-A50B-253A7329F6BA}" presName="tx2" presStyleLbl="revTx" presStyleIdx="1" presStyleCnt="11"/>
      <dgm:spPr/>
      <dgm:t>
        <a:bodyPr/>
        <a:lstStyle/>
        <a:p>
          <a:endParaRPr lang="en-CA"/>
        </a:p>
      </dgm:t>
    </dgm:pt>
    <dgm:pt modelId="{1B5A9881-B45B-42CC-AE47-8E34D9EE2D6A}" type="pres">
      <dgm:prSet presAssocID="{85C42C95-94A2-4DC8-A50B-253A7329F6BA}" presName="vert2" presStyleCnt="0"/>
      <dgm:spPr/>
    </dgm:pt>
    <dgm:pt modelId="{FBF4D4FB-D3E0-4DF8-8BCA-5AB0B8D8A532}" type="pres">
      <dgm:prSet presAssocID="{85C42C95-94A2-4DC8-A50B-253A7329F6BA}" presName="thinLine2b" presStyleLbl="callout" presStyleIdx="0" presStyleCnt="8"/>
      <dgm:spPr/>
    </dgm:pt>
    <dgm:pt modelId="{D953BB8C-709B-4179-9BE6-8B3EBA021F6B}" type="pres">
      <dgm:prSet presAssocID="{85C42C95-94A2-4DC8-A50B-253A7329F6BA}" presName="vertSpace2b" presStyleCnt="0"/>
      <dgm:spPr/>
    </dgm:pt>
    <dgm:pt modelId="{F8862D9F-9E64-4B2B-A906-CA1D406366A9}" type="pres">
      <dgm:prSet presAssocID="{87E7C203-A39D-4DA0-BC19-D76E8F5E26EC}" presName="horz2" presStyleCnt="0"/>
      <dgm:spPr/>
    </dgm:pt>
    <dgm:pt modelId="{97549A4B-C9AE-4E21-8B8B-ECD8A99BC1D3}" type="pres">
      <dgm:prSet presAssocID="{87E7C203-A39D-4DA0-BC19-D76E8F5E26EC}" presName="horzSpace2" presStyleCnt="0"/>
      <dgm:spPr/>
    </dgm:pt>
    <dgm:pt modelId="{BA7EC14C-68C9-4694-B0F2-96BABF3FA197}" type="pres">
      <dgm:prSet presAssocID="{87E7C203-A39D-4DA0-BC19-D76E8F5E26EC}" presName="tx2" presStyleLbl="revTx" presStyleIdx="2" presStyleCnt="11"/>
      <dgm:spPr/>
      <dgm:t>
        <a:bodyPr/>
        <a:lstStyle/>
        <a:p>
          <a:endParaRPr lang="en-CA"/>
        </a:p>
      </dgm:t>
    </dgm:pt>
    <dgm:pt modelId="{CA12B628-A807-4D78-83C4-153191C01AC4}" type="pres">
      <dgm:prSet presAssocID="{87E7C203-A39D-4DA0-BC19-D76E8F5E26EC}" presName="vert2" presStyleCnt="0"/>
      <dgm:spPr/>
    </dgm:pt>
    <dgm:pt modelId="{DC95300D-952F-412E-A8D2-6B36F00AE32C}" type="pres">
      <dgm:prSet presAssocID="{87E7C203-A39D-4DA0-BC19-D76E8F5E26EC}" presName="thinLine2b" presStyleLbl="callout" presStyleIdx="1" presStyleCnt="8"/>
      <dgm:spPr/>
    </dgm:pt>
    <dgm:pt modelId="{9CC7B5B0-9265-435F-AC5D-55F6BCAF1C71}" type="pres">
      <dgm:prSet presAssocID="{87E7C203-A39D-4DA0-BC19-D76E8F5E26EC}" presName="vertSpace2b" presStyleCnt="0"/>
      <dgm:spPr/>
    </dgm:pt>
    <dgm:pt modelId="{69BE4623-CC1A-4001-A0E0-DE4991A46661}" type="pres">
      <dgm:prSet presAssocID="{E5630668-D619-48E2-9006-77B0659970EE}" presName="thickLine" presStyleLbl="alignNode1" presStyleIdx="1" presStyleCnt="3"/>
      <dgm:spPr/>
    </dgm:pt>
    <dgm:pt modelId="{54C9CDC1-02D5-40B8-B01D-FE5555D0D80E}" type="pres">
      <dgm:prSet presAssocID="{E5630668-D619-48E2-9006-77B0659970EE}" presName="horz1" presStyleCnt="0"/>
      <dgm:spPr/>
    </dgm:pt>
    <dgm:pt modelId="{79382636-219C-412C-80C8-D7E8A2DE964A}" type="pres">
      <dgm:prSet presAssocID="{E5630668-D619-48E2-9006-77B0659970EE}" presName="tx1" presStyleLbl="revTx" presStyleIdx="3" presStyleCnt="11"/>
      <dgm:spPr/>
      <dgm:t>
        <a:bodyPr/>
        <a:lstStyle/>
        <a:p>
          <a:endParaRPr lang="en-CA"/>
        </a:p>
      </dgm:t>
    </dgm:pt>
    <dgm:pt modelId="{0BD51404-F059-43D1-AC19-344967A02FB0}" type="pres">
      <dgm:prSet presAssocID="{E5630668-D619-48E2-9006-77B0659970EE}" presName="vert1" presStyleCnt="0"/>
      <dgm:spPr/>
    </dgm:pt>
    <dgm:pt modelId="{06A103AF-D087-4800-9DF2-A627A52D44F1}" type="pres">
      <dgm:prSet presAssocID="{C05EF074-45CE-4EC8-8684-2877F35954FD}" presName="vertSpace2a" presStyleCnt="0"/>
      <dgm:spPr/>
    </dgm:pt>
    <dgm:pt modelId="{F97A99A4-C1E9-494D-A865-EAF542A2D4C9}" type="pres">
      <dgm:prSet presAssocID="{C05EF074-45CE-4EC8-8684-2877F35954FD}" presName="horz2" presStyleCnt="0"/>
      <dgm:spPr/>
    </dgm:pt>
    <dgm:pt modelId="{732CC816-EF18-4892-9D11-025E6023F17F}" type="pres">
      <dgm:prSet presAssocID="{C05EF074-45CE-4EC8-8684-2877F35954FD}" presName="horzSpace2" presStyleCnt="0"/>
      <dgm:spPr/>
    </dgm:pt>
    <dgm:pt modelId="{A49974AD-2696-4237-BDB8-0FC9C6BFF6D8}" type="pres">
      <dgm:prSet presAssocID="{C05EF074-45CE-4EC8-8684-2877F35954FD}" presName="tx2" presStyleLbl="revTx" presStyleIdx="4" presStyleCnt="11"/>
      <dgm:spPr/>
      <dgm:t>
        <a:bodyPr/>
        <a:lstStyle/>
        <a:p>
          <a:endParaRPr lang="en-CA"/>
        </a:p>
      </dgm:t>
    </dgm:pt>
    <dgm:pt modelId="{B672FE89-A8C1-4A77-997E-1A4E8CA7467E}" type="pres">
      <dgm:prSet presAssocID="{C05EF074-45CE-4EC8-8684-2877F35954FD}" presName="vert2" presStyleCnt="0"/>
      <dgm:spPr/>
    </dgm:pt>
    <dgm:pt modelId="{C6E5D1B9-8FF5-4A1F-9BE6-5A439A074303}" type="pres">
      <dgm:prSet presAssocID="{C05EF074-45CE-4EC8-8684-2877F35954FD}" presName="thinLine2b" presStyleLbl="callout" presStyleIdx="2" presStyleCnt="8"/>
      <dgm:spPr/>
    </dgm:pt>
    <dgm:pt modelId="{A0230C1D-DA82-4D43-8D86-EE58D9B0A06B}" type="pres">
      <dgm:prSet presAssocID="{C05EF074-45CE-4EC8-8684-2877F35954FD}" presName="vertSpace2b" presStyleCnt="0"/>
      <dgm:spPr/>
    </dgm:pt>
    <dgm:pt modelId="{424F1782-F152-434B-8522-81E128857CD4}" type="pres">
      <dgm:prSet presAssocID="{6C860DB9-04CE-401D-A586-08BC8917EEBA}" presName="horz2" presStyleCnt="0"/>
      <dgm:spPr/>
    </dgm:pt>
    <dgm:pt modelId="{3806A399-A388-403C-8695-D0FDB373252B}" type="pres">
      <dgm:prSet presAssocID="{6C860DB9-04CE-401D-A586-08BC8917EEBA}" presName="horzSpace2" presStyleCnt="0"/>
      <dgm:spPr/>
    </dgm:pt>
    <dgm:pt modelId="{E4125B07-DBCF-45AF-9AC1-E8A71DA34B7B}" type="pres">
      <dgm:prSet presAssocID="{6C860DB9-04CE-401D-A586-08BC8917EEBA}" presName="tx2" presStyleLbl="revTx" presStyleIdx="5" presStyleCnt="11"/>
      <dgm:spPr/>
      <dgm:t>
        <a:bodyPr/>
        <a:lstStyle/>
        <a:p>
          <a:endParaRPr lang="en-CA"/>
        </a:p>
      </dgm:t>
    </dgm:pt>
    <dgm:pt modelId="{499FBE73-E1B5-4CD4-B09D-609CC38663E9}" type="pres">
      <dgm:prSet presAssocID="{6C860DB9-04CE-401D-A586-08BC8917EEBA}" presName="vert2" presStyleCnt="0"/>
      <dgm:spPr/>
    </dgm:pt>
    <dgm:pt modelId="{B27B196E-F9CE-41DA-B3CC-B2E28DE14FF8}" type="pres">
      <dgm:prSet presAssocID="{6C860DB9-04CE-401D-A586-08BC8917EEBA}" presName="thinLine2b" presStyleLbl="callout" presStyleIdx="3" presStyleCnt="8"/>
      <dgm:spPr/>
    </dgm:pt>
    <dgm:pt modelId="{9E3912FD-B2BE-4E80-BF5B-C6C3170514FC}" type="pres">
      <dgm:prSet presAssocID="{6C860DB9-04CE-401D-A586-08BC8917EEBA}" presName="vertSpace2b" presStyleCnt="0"/>
      <dgm:spPr/>
    </dgm:pt>
    <dgm:pt modelId="{850DB509-2288-490C-8234-99848737C47D}" type="pres">
      <dgm:prSet presAssocID="{33264C6A-A45B-4903-8218-8447B3960247}" presName="horz2" presStyleCnt="0"/>
      <dgm:spPr/>
    </dgm:pt>
    <dgm:pt modelId="{825F8B93-B01D-4A2E-8A39-ECC8A3CA8313}" type="pres">
      <dgm:prSet presAssocID="{33264C6A-A45B-4903-8218-8447B3960247}" presName="horzSpace2" presStyleCnt="0"/>
      <dgm:spPr/>
    </dgm:pt>
    <dgm:pt modelId="{403197B7-9DE3-4515-A12E-BE98679584BE}" type="pres">
      <dgm:prSet presAssocID="{33264C6A-A45B-4903-8218-8447B3960247}" presName="tx2" presStyleLbl="revTx" presStyleIdx="6" presStyleCnt="11"/>
      <dgm:spPr/>
      <dgm:t>
        <a:bodyPr/>
        <a:lstStyle/>
        <a:p>
          <a:endParaRPr lang="en-CA"/>
        </a:p>
      </dgm:t>
    </dgm:pt>
    <dgm:pt modelId="{5ACD25F6-9A36-4343-82BD-3A53C7FC58B3}" type="pres">
      <dgm:prSet presAssocID="{33264C6A-A45B-4903-8218-8447B3960247}" presName="vert2" presStyleCnt="0"/>
      <dgm:spPr/>
    </dgm:pt>
    <dgm:pt modelId="{02DCE1B6-8184-403E-B3F2-EA1677C6A81D}" type="pres">
      <dgm:prSet presAssocID="{33264C6A-A45B-4903-8218-8447B3960247}" presName="thinLine2b" presStyleLbl="callout" presStyleIdx="4" presStyleCnt="8"/>
      <dgm:spPr/>
    </dgm:pt>
    <dgm:pt modelId="{603C1173-DD5A-43C7-8FE0-1D8C631E9C7A}" type="pres">
      <dgm:prSet presAssocID="{33264C6A-A45B-4903-8218-8447B3960247}" presName="vertSpace2b" presStyleCnt="0"/>
      <dgm:spPr/>
    </dgm:pt>
    <dgm:pt modelId="{F67B83E5-92C0-4BAF-8E97-6EFC7BDDF89A}" type="pres">
      <dgm:prSet presAssocID="{8FB54EA7-1F05-4678-A96C-F1D7BAAADFEC}" presName="thickLine" presStyleLbl="alignNode1" presStyleIdx="2" presStyleCnt="3"/>
      <dgm:spPr/>
    </dgm:pt>
    <dgm:pt modelId="{CBF7F8B9-7400-4912-988B-83CA53BEDCCA}" type="pres">
      <dgm:prSet presAssocID="{8FB54EA7-1F05-4678-A96C-F1D7BAAADFEC}" presName="horz1" presStyleCnt="0"/>
      <dgm:spPr/>
    </dgm:pt>
    <dgm:pt modelId="{AE3E2604-B522-4BF5-BBEF-D21EE1FDD7B1}" type="pres">
      <dgm:prSet presAssocID="{8FB54EA7-1F05-4678-A96C-F1D7BAAADFEC}" presName="tx1" presStyleLbl="revTx" presStyleIdx="7" presStyleCnt="11"/>
      <dgm:spPr/>
      <dgm:t>
        <a:bodyPr/>
        <a:lstStyle/>
        <a:p>
          <a:endParaRPr lang="en-CA"/>
        </a:p>
      </dgm:t>
    </dgm:pt>
    <dgm:pt modelId="{23A742E6-D3D6-453E-B8A1-2892AED8815D}" type="pres">
      <dgm:prSet presAssocID="{8FB54EA7-1F05-4678-A96C-F1D7BAAADFEC}" presName="vert1" presStyleCnt="0"/>
      <dgm:spPr/>
    </dgm:pt>
    <dgm:pt modelId="{D2D47DEE-029C-4885-BF22-F3F9CF421F05}" type="pres">
      <dgm:prSet presAssocID="{A3077D6B-D4C1-47EA-8AE1-9AF8271FACF8}" presName="vertSpace2a" presStyleCnt="0"/>
      <dgm:spPr/>
    </dgm:pt>
    <dgm:pt modelId="{BA40DEE1-BEFE-44C5-BF56-98F3DD632B32}" type="pres">
      <dgm:prSet presAssocID="{A3077D6B-D4C1-47EA-8AE1-9AF8271FACF8}" presName="horz2" presStyleCnt="0"/>
      <dgm:spPr/>
    </dgm:pt>
    <dgm:pt modelId="{D4E9B835-B076-4ED2-BC44-17015F24E7CC}" type="pres">
      <dgm:prSet presAssocID="{A3077D6B-D4C1-47EA-8AE1-9AF8271FACF8}" presName="horzSpace2" presStyleCnt="0"/>
      <dgm:spPr/>
    </dgm:pt>
    <dgm:pt modelId="{45ABF152-3007-433C-8486-44F968169708}" type="pres">
      <dgm:prSet presAssocID="{A3077D6B-D4C1-47EA-8AE1-9AF8271FACF8}" presName="tx2" presStyleLbl="revTx" presStyleIdx="8" presStyleCnt="11"/>
      <dgm:spPr/>
      <dgm:t>
        <a:bodyPr/>
        <a:lstStyle/>
        <a:p>
          <a:endParaRPr lang="en-CA"/>
        </a:p>
      </dgm:t>
    </dgm:pt>
    <dgm:pt modelId="{23C729B9-3805-4A8E-A5A2-689A2ADB35FA}" type="pres">
      <dgm:prSet presAssocID="{A3077D6B-D4C1-47EA-8AE1-9AF8271FACF8}" presName="vert2" presStyleCnt="0"/>
      <dgm:spPr/>
    </dgm:pt>
    <dgm:pt modelId="{80DF2DA1-46D5-49BB-B9B7-DA69B8A8B8B0}" type="pres">
      <dgm:prSet presAssocID="{A3077D6B-D4C1-47EA-8AE1-9AF8271FACF8}" presName="thinLine2b" presStyleLbl="callout" presStyleIdx="5" presStyleCnt="8"/>
      <dgm:spPr/>
    </dgm:pt>
    <dgm:pt modelId="{65EE9C46-716B-4198-B2AE-57203F197105}" type="pres">
      <dgm:prSet presAssocID="{A3077D6B-D4C1-47EA-8AE1-9AF8271FACF8}" presName="vertSpace2b" presStyleCnt="0"/>
      <dgm:spPr/>
    </dgm:pt>
    <dgm:pt modelId="{49F332C5-FE5D-428B-B3E9-7B958C161BA9}" type="pres">
      <dgm:prSet presAssocID="{178C6E7D-EFB2-4D2B-A4AE-E55CA1746816}" presName="horz2" presStyleCnt="0"/>
      <dgm:spPr/>
    </dgm:pt>
    <dgm:pt modelId="{0D634ECA-7FEA-4EAB-B312-7CBADA66FED2}" type="pres">
      <dgm:prSet presAssocID="{178C6E7D-EFB2-4D2B-A4AE-E55CA1746816}" presName="horzSpace2" presStyleCnt="0"/>
      <dgm:spPr/>
    </dgm:pt>
    <dgm:pt modelId="{AFEA29FC-576F-4AE2-BBD3-3C2A25D9A785}" type="pres">
      <dgm:prSet presAssocID="{178C6E7D-EFB2-4D2B-A4AE-E55CA1746816}" presName="tx2" presStyleLbl="revTx" presStyleIdx="9" presStyleCnt="11"/>
      <dgm:spPr/>
      <dgm:t>
        <a:bodyPr/>
        <a:lstStyle/>
        <a:p>
          <a:endParaRPr lang="en-CA"/>
        </a:p>
      </dgm:t>
    </dgm:pt>
    <dgm:pt modelId="{67B1D32C-FE5C-4F7D-A940-921C03503FD3}" type="pres">
      <dgm:prSet presAssocID="{178C6E7D-EFB2-4D2B-A4AE-E55CA1746816}" presName="vert2" presStyleCnt="0"/>
      <dgm:spPr/>
    </dgm:pt>
    <dgm:pt modelId="{ED626F46-A59E-4F36-83BE-9C2FA528B782}" type="pres">
      <dgm:prSet presAssocID="{178C6E7D-EFB2-4D2B-A4AE-E55CA1746816}" presName="thinLine2b" presStyleLbl="callout" presStyleIdx="6" presStyleCnt="8"/>
      <dgm:spPr/>
    </dgm:pt>
    <dgm:pt modelId="{D6926CBC-0C4F-4C7C-BEB9-72C11ACCC61C}" type="pres">
      <dgm:prSet presAssocID="{178C6E7D-EFB2-4D2B-A4AE-E55CA1746816}" presName="vertSpace2b" presStyleCnt="0"/>
      <dgm:spPr/>
    </dgm:pt>
    <dgm:pt modelId="{F4F6F9AB-F57B-4E87-96E5-287F74478455}" type="pres">
      <dgm:prSet presAssocID="{8FAD9FC8-BD7B-4E8F-B76B-3B43E6623998}" presName="horz2" presStyleCnt="0"/>
      <dgm:spPr/>
    </dgm:pt>
    <dgm:pt modelId="{79B7779C-E8AB-4F1E-B58A-730F9835F956}" type="pres">
      <dgm:prSet presAssocID="{8FAD9FC8-BD7B-4E8F-B76B-3B43E6623998}" presName="horzSpace2" presStyleCnt="0"/>
      <dgm:spPr/>
    </dgm:pt>
    <dgm:pt modelId="{9288D56A-A9DF-4B27-BFD8-3478D689BBCB}" type="pres">
      <dgm:prSet presAssocID="{8FAD9FC8-BD7B-4E8F-B76B-3B43E6623998}" presName="tx2" presStyleLbl="revTx" presStyleIdx="10" presStyleCnt="11"/>
      <dgm:spPr/>
      <dgm:t>
        <a:bodyPr/>
        <a:lstStyle/>
        <a:p>
          <a:endParaRPr lang="en-CA"/>
        </a:p>
      </dgm:t>
    </dgm:pt>
    <dgm:pt modelId="{F383FF6E-B453-44A9-BBA0-76523EDF3D08}" type="pres">
      <dgm:prSet presAssocID="{8FAD9FC8-BD7B-4E8F-B76B-3B43E6623998}" presName="vert2" presStyleCnt="0"/>
      <dgm:spPr/>
    </dgm:pt>
    <dgm:pt modelId="{0C5AE714-DD85-49CC-8171-A695E4BFBFE0}" type="pres">
      <dgm:prSet presAssocID="{8FAD9FC8-BD7B-4E8F-B76B-3B43E6623998}" presName="thinLine2b" presStyleLbl="callout" presStyleIdx="7" presStyleCnt="8"/>
      <dgm:spPr/>
    </dgm:pt>
    <dgm:pt modelId="{409E4F24-383A-4E4B-ACE2-30DEF9E77BBD}" type="pres">
      <dgm:prSet presAssocID="{8FAD9FC8-BD7B-4E8F-B76B-3B43E6623998}" presName="vertSpace2b" presStyleCnt="0"/>
      <dgm:spPr/>
    </dgm:pt>
  </dgm:ptLst>
  <dgm:cxnLst>
    <dgm:cxn modelId="{BDB9594D-D309-42A6-9136-18D95DABF8E4}" srcId="{E5630668-D619-48E2-9006-77B0659970EE}" destId="{33264C6A-A45B-4903-8218-8447B3960247}" srcOrd="2" destOrd="0" parTransId="{C4E16B18-372F-4BF4-9361-876459B31F00}" sibTransId="{21402886-926F-4A2A-AC6A-7EFB1DD05870}"/>
    <dgm:cxn modelId="{C1FE5AF8-0097-44CE-8D37-74D758FC0905}" srcId="{E5630668-D619-48E2-9006-77B0659970EE}" destId="{6C860DB9-04CE-401D-A586-08BC8917EEBA}" srcOrd="1" destOrd="0" parTransId="{065E711B-FEA9-46B0-A117-B8E09490B249}" sibTransId="{D8BEDB99-4DE6-47C5-8FB5-AC9749D1D1D2}"/>
    <dgm:cxn modelId="{1747106A-2AE7-4760-824D-3B259EA53178}" srcId="{983A26D0-DC14-422D-A242-BC762B6DEE72}" destId="{85C42C95-94A2-4DC8-A50B-253A7329F6BA}" srcOrd="0" destOrd="0" parTransId="{006FC5F2-BAFF-4863-8968-4C47DE767D90}" sibTransId="{B7479524-9D7B-431D-8337-237D6A954793}"/>
    <dgm:cxn modelId="{3B3B7417-6491-4FA4-8AA0-1200C6A0E9DB}" type="presOf" srcId="{87E7C203-A39D-4DA0-BC19-D76E8F5E26EC}" destId="{BA7EC14C-68C9-4694-B0F2-96BABF3FA197}" srcOrd="0" destOrd="0" presId="urn:microsoft.com/office/officeart/2008/layout/LinedList"/>
    <dgm:cxn modelId="{E690117C-C98E-4922-BFE3-4D2E01BC9BA8}" srcId="{A7E4DC8B-F918-4013-BC45-F44C83831A18}" destId="{8FB54EA7-1F05-4678-A96C-F1D7BAAADFEC}" srcOrd="2" destOrd="0" parTransId="{273248BC-95EF-46C3-B13E-942F881D7837}" sibTransId="{320AB175-8B20-4DF8-886F-CFF560C58B87}"/>
    <dgm:cxn modelId="{A4C06F5F-4DB2-444A-BD72-D2C65D290B67}" srcId="{8FB54EA7-1F05-4678-A96C-F1D7BAAADFEC}" destId="{8FAD9FC8-BD7B-4E8F-B76B-3B43E6623998}" srcOrd="2" destOrd="0" parTransId="{4231B40D-069B-4493-898B-7A1CAB36C8A7}" sibTransId="{E969BD6D-23FE-48EB-B15D-5BB5B8225BF5}"/>
    <dgm:cxn modelId="{F991332A-D496-48A2-AC8E-BB1F22176D8B}" type="presOf" srcId="{6C860DB9-04CE-401D-A586-08BC8917EEBA}" destId="{E4125B07-DBCF-45AF-9AC1-E8A71DA34B7B}" srcOrd="0" destOrd="0" presId="urn:microsoft.com/office/officeart/2008/layout/LinedList"/>
    <dgm:cxn modelId="{EED0933A-B22E-487E-9C4B-CA8DCE65FFDF}" type="presOf" srcId="{A7E4DC8B-F918-4013-BC45-F44C83831A18}" destId="{3223B826-BE1F-41D6-874A-E1C8144154E4}" srcOrd="0" destOrd="0" presId="urn:microsoft.com/office/officeart/2008/layout/LinedList"/>
    <dgm:cxn modelId="{E9346AB5-2729-4A26-9251-8274D49C1FC5}" type="presOf" srcId="{983A26D0-DC14-422D-A242-BC762B6DEE72}" destId="{AA51C72A-9F32-4439-A319-45A820E8E130}" srcOrd="0" destOrd="0" presId="urn:microsoft.com/office/officeart/2008/layout/LinedList"/>
    <dgm:cxn modelId="{C5D7C025-0BBB-4403-A43C-A2210AB829EB}" srcId="{8FB54EA7-1F05-4678-A96C-F1D7BAAADFEC}" destId="{A3077D6B-D4C1-47EA-8AE1-9AF8271FACF8}" srcOrd="0" destOrd="0" parTransId="{A9E958F6-32A8-43DD-83EB-66C2DE1CF2ED}" sibTransId="{98A2A536-AA42-4784-B53C-BF6B0F35B09F}"/>
    <dgm:cxn modelId="{24984802-A1E9-4513-88AC-D5D433B17857}" type="presOf" srcId="{A3077D6B-D4C1-47EA-8AE1-9AF8271FACF8}" destId="{45ABF152-3007-433C-8486-44F968169708}" srcOrd="0" destOrd="0" presId="urn:microsoft.com/office/officeart/2008/layout/LinedList"/>
    <dgm:cxn modelId="{090245D3-41A3-4C24-ADED-BC0C145F99D9}" srcId="{983A26D0-DC14-422D-A242-BC762B6DEE72}" destId="{87E7C203-A39D-4DA0-BC19-D76E8F5E26EC}" srcOrd="1" destOrd="0" parTransId="{84A6300F-C0D9-46D2-A6B5-423C667BF787}" sibTransId="{4606C927-5FA8-4D1B-9D8C-3D32C0D2B43B}"/>
    <dgm:cxn modelId="{8C0A26AD-6401-4FB4-BC9A-A00CC0581720}" type="presOf" srcId="{C05EF074-45CE-4EC8-8684-2877F35954FD}" destId="{A49974AD-2696-4237-BDB8-0FC9C6BFF6D8}" srcOrd="0" destOrd="0" presId="urn:microsoft.com/office/officeart/2008/layout/LinedList"/>
    <dgm:cxn modelId="{08F32DC9-F0F7-45AD-88D4-FF14F12F1773}" type="presOf" srcId="{8FB54EA7-1F05-4678-A96C-F1D7BAAADFEC}" destId="{AE3E2604-B522-4BF5-BBEF-D21EE1FDD7B1}" srcOrd="0" destOrd="0" presId="urn:microsoft.com/office/officeart/2008/layout/LinedList"/>
    <dgm:cxn modelId="{142BF67B-4D8B-4617-8ABD-4652C14A9EA9}" srcId="{A7E4DC8B-F918-4013-BC45-F44C83831A18}" destId="{E5630668-D619-48E2-9006-77B0659970EE}" srcOrd="1" destOrd="0" parTransId="{081EDBBE-3929-4166-A071-4987F90849DE}" sibTransId="{D766997E-B17B-441D-8023-7BC4520FDB7B}"/>
    <dgm:cxn modelId="{FC5565AB-CC5F-4F04-8733-5F672FB0EE8F}" type="presOf" srcId="{85C42C95-94A2-4DC8-A50B-253A7329F6BA}" destId="{3D54A0C3-0E71-432B-B5E4-03D48537F687}" srcOrd="0" destOrd="0" presId="urn:microsoft.com/office/officeart/2008/layout/LinedList"/>
    <dgm:cxn modelId="{D651830B-5CB8-48D9-ADAF-C5EBCCD98F46}" srcId="{A7E4DC8B-F918-4013-BC45-F44C83831A18}" destId="{983A26D0-DC14-422D-A242-BC762B6DEE72}" srcOrd="0" destOrd="0" parTransId="{24DE24CE-8582-4BBF-9F51-BB77D6DF34BC}" sibTransId="{20C432A3-4F0B-49DF-8312-E3BCCC8D3618}"/>
    <dgm:cxn modelId="{B5F71C9A-2014-4B2D-AD88-0A22DB56774B}" type="presOf" srcId="{8FAD9FC8-BD7B-4E8F-B76B-3B43E6623998}" destId="{9288D56A-A9DF-4B27-BFD8-3478D689BBCB}" srcOrd="0" destOrd="0" presId="urn:microsoft.com/office/officeart/2008/layout/LinedList"/>
    <dgm:cxn modelId="{6D3768DD-2C9A-4653-B32E-44403384CF26}" type="presOf" srcId="{E5630668-D619-48E2-9006-77B0659970EE}" destId="{79382636-219C-412C-80C8-D7E8A2DE964A}" srcOrd="0" destOrd="0" presId="urn:microsoft.com/office/officeart/2008/layout/LinedList"/>
    <dgm:cxn modelId="{E557824D-4E61-448B-B5C9-06892B71B001}" type="presOf" srcId="{178C6E7D-EFB2-4D2B-A4AE-E55CA1746816}" destId="{AFEA29FC-576F-4AE2-BBD3-3C2A25D9A785}" srcOrd="0" destOrd="0" presId="urn:microsoft.com/office/officeart/2008/layout/LinedList"/>
    <dgm:cxn modelId="{56718D60-FEED-4AB0-A9CB-901C6C5EC48D}" type="presOf" srcId="{33264C6A-A45B-4903-8218-8447B3960247}" destId="{403197B7-9DE3-4515-A12E-BE98679584BE}" srcOrd="0" destOrd="0" presId="urn:microsoft.com/office/officeart/2008/layout/LinedList"/>
    <dgm:cxn modelId="{E4D330CF-8F3D-4F6B-B6D8-0E596E096BFE}" srcId="{E5630668-D619-48E2-9006-77B0659970EE}" destId="{C05EF074-45CE-4EC8-8684-2877F35954FD}" srcOrd="0" destOrd="0" parTransId="{0F944D1A-B382-45F6-97B0-24C6998C569B}" sibTransId="{380B7545-ABB9-4CEC-9F6E-1E1C2102E501}"/>
    <dgm:cxn modelId="{9A673EC2-9C7D-4E29-9A5A-8A207DBD9378}" srcId="{8FB54EA7-1F05-4678-A96C-F1D7BAAADFEC}" destId="{178C6E7D-EFB2-4D2B-A4AE-E55CA1746816}" srcOrd="1" destOrd="0" parTransId="{45CFE043-9955-4007-BD29-6BD0849501FE}" sibTransId="{A1E84429-A32E-460A-84F9-BFEC49FD5619}"/>
    <dgm:cxn modelId="{EFBB5C95-83F4-4A2B-AC84-33B70F4D2814}" type="presParOf" srcId="{3223B826-BE1F-41D6-874A-E1C8144154E4}" destId="{85066DA5-835B-4B0A-A6B0-75B4E8A4D196}" srcOrd="0" destOrd="0" presId="urn:microsoft.com/office/officeart/2008/layout/LinedList"/>
    <dgm:cxn modelId="{657408DF-A147-450E-8C28-09FEAE3901AD}" type="presParOf" srcId="{3223B826-BE1F-41D6-874A-E1C8144154E4}" destId="{A1EF1C58-88BC-409F-B088-D91891E07331}" srcOrd="1" destOrd="0" presId="urn:microsoft.com/office/officeart/2008/layout/LinedList"/>
    <dgm:cxn modelId="{6CE125A0-71D0-4602-A280-23F73D36F75A}" type="presParOf" srcId="{A1EF1C58-88BC-409F-B088-D91891E07331}" destId="{AA51C72A-9F32-4439-A319-45A820E8E130}" srcOrd="0" destOrd="0" presId="urn:microsoft.com/office/officeart/2008/layout/LinedList"/>
    <dgm:cxn modelId="{80F1E56A-583D-49D3-B65C-731989F77691}" type="presParOf" srcId="{A1EF1C58-88BC-409F-B088-D91891E07331}" destId="{ADC8AF5E-DCFA-4A87-BF0F-EA637C27AAD8}" srcOrd="1" destOrd="0" presId="urn:microsoft.com/office/officeart/2008/layout/LinedList"/>
    <dgm:cxn modelId="{5184BF6F-B567-436D-8967-33AE4159E9FA}" type="presParOf" srcId="{ADC8AF5E-DCFA-4A87-BF0F-EA637C27AAD8}" destId="{E9886CA3-B86B-40B4-9645-B7DB3E08FF72}" srcOrd="0" destOrd="0" presId="urn:microsoft.com/office/officeart/2008/layout/LinedList"/>
    <dgm:cxn modelId="{AA12EC5B-E905-4C4F-AA93-AEE2E11B580B}" type="presParOf" srcId="{ADC8AF5E-DCFA-4A87-BF0F-EA637C27AAD8}" destId="{1F485DCE-33B9-4F80-9D5D-68AA9C5480A0}" srcOrd="1" destOrd="0" presId="urn:microsoft.com/office/officeart/2008/layout/LinedList"/>
    <dgm:cxn modelId="{E64598B0-EB76-44EB-809B-51D9BDBF3668}" type="presParOf" srcId="{1F485DCE-33B9-4F80-9D5D-68AA9C5480A0}" destId="{4A03D5DA-8D87-4F34-9097-434BB20C524E}" srcOrd="0" destOrd="0" presId="urn:microsoft.com/office/officeart/2008/layout/LinedList"/>
    <dgm:cxn modelId="{3662EB26-C0FB-4F5B-B0E3-BF9C4794F623}" type="presParOf" srcId="{1F485DCE-33B9-4F80-9D5D-68AA9C5480A0}" destId="{3D54A0C3-0E71-432B-B5E4-03D48537F687}" srcOrd="1" destOrd="0" presId="urn:microsoft.com/office/officeart/2008/layout/LinedList"/>
    <dgm:cxn modelId="{8527DF76-285A-4641-9956-C0F39B195E9D}" type="presParOf" srcId="{1F485DCE-33B9-4F80-9D5D-68AA9C5480A0}" destId="{1B5A9881-B45B-42CC-AE47-8E34D9EE2D6A}" srcOrd="2" destOrd="0" presId="urn:microsoft.com/office/officeart/2008/layout/LinedList"/>
    <dgm:cxn modelId="{F7985DF1-3210-4BA2-B161-867283200DBF}" type="presParOf" srcId="{ADC8AF5E-DCFA-4A87-BF0F-EA637C27AAD8}" destId="{FBF4D4FB-D3E0-4DF8-8BCA-5AB0B8D8A532}" srcOrd="2" destOrd="0" presId="urn:microsoft.com/office/officeart/2008/layout/LinedList"/>
    <dgm:cxn modelId="{D6063ABF-0D08-424D-A768-95A32A6B71E4}" type="presParOf" srcId="{ADC8AF5E-DCFA-4A87-BF0F-EA637C27AAD8}" destId="{D953BB8C-709B-4179-9BE6-8B3EBA021F6B}" srcOrd="3" destOrd="0" presId="urn:microsoft.com/office/officeart/2008/layout/LinedList"/>
    <dgm:cxn modelId="{0E2B0EA0-9072-41F3-A92D-6D0F6247D24B}" type="presParOf" srcId="{ADC8AF5E-DCFA-4A87-BF0F-EA637C27AAD8}" destId="{F8862D9F-9E64-4B2B-A906-CA1D406366A9}" srcOrd="4" destOrd="0" presId="urn:microsoft.com/office/officeart/2008/layout/LinedList"/>
    <dgm:cxn modelId="{EE91A0BA-8652-4E28-AB1D-D93989042194}" type="presParOf" srcId="{F8862D9F-9E64-4B2B-A906-CA1D406366A9}" destId="{97549A4B-C9AE-4E21-8B8B-ECD8A99BC1D3}" srcOrd="0" destOrd="0" presId="urn:microsoft.com/office/officeart/2008/layout/LinedList"/>
    <dgm:cxn modelId="{21CDB91A-BD18-4C2B-ACC5-0FE7FF51DEBA}" type="presParOf" srcId="{F8862D9F-9E64-4B2B-A906-CA1D406366A9}" destId="{BA7EC14C-68C9-4694-B0F2-96BABF3FA197}" srcOrd="1" destOrd="0" presId="urn:microsoft.com/office/officeart/2008/layout/LinedList"/>
    <dgm:cxn modelId="{139A7243-A136-4482-857E-10E8356EC863}" type="presParOf" srcId="{F8862D9F-9E64-4B2B-A906-CA1D406366A9}" destId="{CA12B628-A807-4D78-83C4-153191C01AC4}" srcOrd="2" destOrd="0" presId="urn:microsoft.com/office/officeart/2008/layout/LinedList"/>
    <dgm:cxn modelId="{9DD0F854-503C-4762-92D1-3001B33B752F}" type="presParOf" srcId="{ADC8AF5E-DCFA-4A87-BF0F-EA637C27AAD8}" destId="{DC95300D-952F-412E-A8D2-6B36F00AE32C}" srcOrd="5" destOrd="0" presId="urn:microsoft.com/office/officeart/2008/layout/LinedList"/>
    <dgm:cxn modelId="{4D2CE70F-2061-4854-8151-8C5FEDA5F2D0}" type="presParOf" srcId="{ADC8AF5E-DCFA-4A87-BF0F-EA637C27AAD8}" destId="{9CC7B5B0-9265-435F-AC5D-55F6BCAF1C71}" srcOrd="6" destOrd="0" presId="urn:microsoft.com/office/officeart/2008/layout/LinedList"/>
    <dgm:cxn modelId="{E560012D-A088-4AA7-B61E-F246950B3C53}" type="presParOf" srcId="{3223B826-BE1F-41D6-874A-E1C8144154E4}" destId="{69BE4623-CC1A-4001-A0E0-DE4991A46661}" srcOrd="2" destOrd="0" presId="urn:microsoft.com/office/officeart/2008/layout/LinedList"/>
    <dgm:cxn modelId="{17961BA0-0B68-4641-B26C-96B8E3ECDA90}" type="presParOf" srcId="{3223B826-BE1F-41D6-874A-E1C8144154E4}" destId="{54C9CDC1-02D5-40B8-B01D-FE5555D0D80E}" srcOrd="3" destOrd="0" presId="urn:microsoft.com/office/officeart/2008/layout/LinedList"/>
    <dgm:cxn modelId="{450F076C-6E7C-410E-B322-979DFD2518B6}" type="presParOf" srcId="{54C9CDC1-02D5-40B8-B01D-FE5555D0D80E}" destId="{79382636-219C-412C-80C8-D7E8A2DE964A}" srcOrd="0" destOrd="0" presId="urn:microsoft.com/office/officeart/2008/layout/LinedList"/>
    <dgm:cxn modelId="{1AF945F1-405A-4709-B13F-2C01BD49D21C}" type="presParOf" srcId="{54C9CDC1-02D5-40B8-B01D-FE5555D0D80E}" destId="{0BD51404-F059-43D1-AC19-344967A02FB0}" srcOrd="1" destOrd="0" presId="urn:microsoft.com/office/officeart/2008/layout/LinedList"/>
    <dgm:cxn modelId="{36C317AE-27B8-46AB-88F9-BA0C482873DA}" type="presParOf" srcId="{0BD51404-F059-43D1-AC19-344967A02FB0}" destId="{06A103AF-D087-4800-9DF2-A627A52D44F1}" srcOrd="0" destOrd="0" presId="urn:microsoft.com/office/officeart/2008/layout/LinedList"/>
    <dgm:cxn modelId="{ED8501FC-35C8-415E-8A68-D312CE77BE0A}" type="presParOf" srcId="{0BD51404-F059-43D1-AC19-344967A02FB0}" destId="{F97A99A4-C1E9-494D-A865-EAF542A2D4C9}" srcOrd="1" destOrd="0" presId="urn:microsoft.com/office/officeart/2008/layout/LinedList"/>
    <dgm:cxn modelId="{93BFDC8F-D9E0-4D48-821D-8A2CC0ACAD38}" type="presParOf" srcId="{F97A99A4-C1E9-494D-A865-EAF542A2D4C9}" destId="{732CC816-EF18-4892-9D11-025E6023F17F}" srcOrd="0" destOrd="0" presId="urn:microsoft.com/office/officeart/2008/layout/LinedList"/>
    <dgm:cxn modelId="{DDD85CA5-AAE2-4267-811E-F9F85C0F174A}" type="presParOf" srcId="{F97A99A4-C1E9-494D-A865-EAF542A2D4C9}" destId="{A49974AD-2696-4237-BDB8-0FC9C6BFF6D8}" srcOrd="1" destOrd="0" presId="urn:microsoft.com/office/officeart/2008/layout/LinedList"/>
    <dgm:cxn modelId="{5650D9DC-9320-4A1A-BBED-C18448D95A06}" type="presParOf" srcId="{F97A99A4-C1E9-494D-A865-EAF542A2D4C9}" destId="{B672FE89-A8C1-4A77-997E-1A4E8CA7467E}" srcOrd="2" destOrd="0" presId="urn:microsoft.com/office/officeart/2008/layout/LinedList"/>
    <dgm:cxn modelId="{CCD99720-4580-4DF1-BC5B-8FF998141B47}" type="presParOf" srcId="{0BD51404-F059-43D1-AC19-344967A02FB0}" destId="{C6E5D1B9-8FF5-4A1F-9BE6-5A439A074303}" srcOrd="2" destOrd="0" presId="urn:microsoft.com/office/officeart/2008/layout/LinedList"/>
    <dgm:cxn modelId="{C65A319B-FFAF-4BD2-8610-30C1E05FB6DF}" type="presParOf" srcId="{0BD51404-F059-43D1-AC19-344967A02FB0}" destId="{A0230C1D-DA82-4D43-8D86-EE58D9B0A06B}" srcOrd="3" destOrd="0" presId="urn:microsoft.com/office/officeart/2008/layout/LinedList"/>
    <dgm:cxn modelId="{B4F4695F-4303-4982-98EB-3974F07A5736}" type="presParOf" srcId="{0BD51404-F059-43D1-AC19-344967A02FB0}" destId="{424F1782-F152-434B-8522-81E128857CD4}" srcOrd="4" destOrd="0" presId="urn:microsoft.com/office/officeart/2008/layout/LinedList"/>
    <dgm:cxn modelId="{E0592901-A4E0-4311-B030-97DC0810F711}" type="presParOf" srcId="{424F1782-F152-434B-8522-81E128857CD4}" destId="{3806A399-A388-403C-8695-D0FDB373252B}" srcOrd="0" destOrd="0" presId="urn:microsoft.com/office/officeart/2008/layout/LinedList"/>
    <dgm:cxn modelId="{BBBA299A-7CBB-48B3-9AB7-B7122613C60F}" type="presParOf" srcId="{424F1782-F152-434B-8522-81E128857CD4}" destId="{E4125B07-DBCF-45AF-9AC1-E8A71DA34B7B}" srcOrd="1" destOrd="0" presId="urn:microsoft.com/office/officeart/2008/layout/LinedList"/>
    <dgm:cxn modelId="{A81AA918-1E96-43A0-AB3C-A120158B16BC}" type="presParOf" srcId="{424F1782-F152-434B-8522-81E128857CD4}" destId="{499FBE73-E1B5-4CD4-B09D-609CC38663E9}" srcOrd="2" destOrd="0" presId="urn:microsoft.com/office/officeart/2008/layout/LinedList"/>
    <dgm:cxn modelId="{1D3810C3-1E31-4E48-941F-4740D07D4F79}" type="presParOf" srcId="{0BD51404-F059-43D1-AC19-344967A02FB0}" destId="{B27B196E-F9CE-41DA-B3CC-B2E28DE14FF8}" srcOrd="5" destOrd="0" presId="urn:microsoft.com/office/officeart/2008/layout/LinedList"/>
    <dgm:cxn modelId="{052FF532-679B-4654-B183-EEDCBB64E368}" type="presParOf" srcId="{0BD51404-F059-43D1-AC19-344967A02FB0}" destId="{9E3912FD-B2BE-4E80-BF5B-C6C3170514FC}" srcOrd="6" destOrd="0" presId="urn:microsoft.com/office/officeart/2008/layout/LinedList"/>
    <dgm:cxn modelId="{825D9022-39AF-4752-AE7E-0C8742457F36}" type="presParOf" srcId="{0BD51404-F059-43D1-AC19-344967A02FB0}" destId="{850DB509-2288-490C-8234-99848737C47D}" srcOrd="7" destOrd="0" presId="urn:microsoft.com/office/officeart/2008/layout/LinedList"/>
    <dgm:cxn modelId="{C9C50576-7F37-49F5-B2CF-0EAD80B00B5C}" type="presParOf" srcId="{850DB509-2288-490C-8234-99848737C47D}" destId="{825F8B93-B01D-4A2E-8A39-ECC8A3CA8313}" srcOrd="0" destOrd="0" presId="urn:microsoft.com/office/officeart/2008/layout/LinedList"/>
    <dgm:cxn modelId="{FA03AB45-C04F-461F-82BC-0D7B5828ADD6}" type="presParOf" srcId="{850DB509-2288-490C-8234-99848737C47D}" destId="{403197B7-9DE3-4515-A12E-BE98679584BE}" srcOrd="1" destOrd="0" presId="urn:microsoft.com/office/officeart/2008/layout/LinedList"/>
    <dgm:cxn modelId="{4A79474B-BA15-4D04-B396-B061A94F8159}" type="presParOf" srcId="{850DB509-2288-490C-8234-99848737C47D}" destId="{5ACD25F6-9A36-4343-82BD-3A53C7FC58B3}" srcOrd="2" destOrd="0" presId="urn:microsoft.com/office/officeart/2008/layout/LinedList"/>
    <dgm:cxn modelId="{B17A2EAD-6D79-47B6-A511-1EA8ED443897}" type="presParOf" srcId="{0BD51404-F059-43D1-AC19-344967A02FB0}" destId="{02DCE1B6-8184-403E-B3F2-EA1677C6A81D}" srcOrd="8" destOrd="0" presId="urn:microsoft.com/office/officeart/2008/layout/LinedList"/>
    <dgm:cxn modelId="{983BAFF3-5BA0-4B39-A771-18759A10D30A}" type="presParOf" srcId="{0BD51404-F059-43D1-AC19-344967A02FB0}" destId="{603C1173-DD5A-43C7-8FE0-1D8C631E9C7A}" srcOrd="9" destOrd="0" presId="urn:microsoft.com/office/officeart/2008/layout/LinedList"/>
    <dgm:cxn modelId="{1B2BAF73-7132-49DE-9CDC-57F4DC78F406}" type="presParOf" srcId="{3223B826-BE1F-41D6-874A-E1C8144154E4}" destId="{F67B83E5-92C0-4BAF-8E97-6EFC7BDDF89A}" srcOrd="4" destOrd="0" presId="urn:microsoft.com/office/officeart/2008/layout/LinedList"/>
    <dgm:cxn modelId="{0AC7AB18-5144-4E65-BD14-4C6F6FF59B28}" type="presParOf" srcId="{3223B826-BE1F-41D6-874A-E1C8144154E4}" destId="{CBF7F8B9-7400-4912-988B-83CA53BEDCCA}" srcOrd="5" destOrd="0" presId="urn:microsoft.com/office/officeart/2008/layout/LinedList"/>
    <dgm:cxn modelId="{77EFB1AC-3EA6-4860-BC43-C92E90082B5D}" type="presParOf" srcId="{CBF7F8B9-7400-4912-988B-83CA53BEDCCA}" destId="{AE3E2604-B522-4BF5-BBEF-D21EE1FDD7B1}" srcOrd="0" destOrd="0" presId="urn:microsoft.com/office/officeart/2008/layout/LinedList"/>
    <dgm:cxn modelId="{23C161C7-2C53-4AAB-BF2C-9616B4178EFC}" type="presParOf" srcId="{CBF7F8B9-7400-4912-988B-83CA53BEDCCA}" destId="{23A742E6-D3D6-453E-B8A1-2892AED8815D}" srcOrd="1" destOrd="0" presId="urn:microsoft.com/office/officeart/2008/layout/LinedList"/>
    <dgm:cxn modelId="{31B35E9C-5F1C-47EE-BD02-118BC5AF82AC}" type="presParOf" srcId="{23A742E6-D3D6-453E-B8A1-2892AED8815D}" destId="{D2D47DEE-029C-4885-BF22-F3F9CF421F05}" srcOrd="0" destOrd="0" presId="urn:microsoft.com/office/officeart/2008/layout/LinedList"/>
    <dgm:cxn modelId="{A49DC7C5-002A-458B-A9A5-9B73099CB5DD}" type="presParOf" srcId="{23A742E6-D3D6-453E-B8A1-2892AED8815D}" destId="{BA40DEE1-BEFE-44C5-BF56-98F3DD632B32}" srcOrd="1" destOrd="0" presId="urn:microsoft.com/office/officeart/2008/layout/LinedList"/>
    <dgm:cxn modelId="{147008C3-FE07-4D15-A00D-432770DE87C0}" type="presParOf" srcId="{BA40DEE1-BEFE-44C5-BF56-98F3DD632B32}" destId="{D4E9B835-B076-4ED2-BC44-17015F24E7CC}" srcOrd="0" destOrd="0" presId="urn:microsoft.com/office/officeart/2008/layout/LinedList"/>
    <dgm:cxn modelId="{48C1DD19-3E4F-4F68-8489-7546EBD1318F}" type="presParOf" srcId="{BA40DEE1-BEFE-44C5-BF56-98F3DD632B32}" destId="{45ABF152-3007-433C-8486-44F968169708}" srcOrd="1" destOrd="0" presId="urn:microsoft.com/office/officeart/2008/layout/LinedList"/>
    <dgm:cxn modelId="{87753BB1-472F-4DC1-B91C-FD88B5A695D2}" type="presParOf" srcId="{BA40DEE1-BEFE-44C5-BF56-98F3DD632B32}" destId="{23C729B9-3805-4A8E-A5A2-689A2ADB35FA}" srcOrd="2" destOrd="0" presId="urn:microsoft.com/office/officeart/2008/layout/LinedList"/>
    <dgm:cxn modelId="{ECDBFCEA-82F5-4072-B569-3B07E6E446EC}" type="presParOf" srcId="{23A742E6-D3D6-453E-B8A1-2892AED8815D}" destId="{80DF2DA1-46D5-49BB-B9B7-DA69B8A8B8B0}" srcOrd="2" destOrd="0" presId="urn:microsoft.com/office/officeart/2008/layout/LinedList"/>
    <dgm:cxn modelId="{5DFA7943-90BA-452F-9571-09495E27F45E}" type="presParOf" srcId="{23A742E6-D3D6-453E-B8A1-2892AED8815D}" destId="{65EE9C46-716B-4198-B2AE-57203F197105}" srcOrd="3" destOrd="0" presId="urn:microsoft.com/office/officeart/2008/layout/LinedList"/>
    <dgm:cxn modelId="{0424B62A-A2A8-45E0-98DF-D632B88458B3}" type="presParOf" srcId="{23A742E6-D3D6-453E-B8A1-2892AED8815D}" destId="{49F332C5-FE5D-428B-B3E9-7B958C161BA9}" srcOrd="4" destOrd="0" presId="urn:microsoft.com/office/officeart/2008/layout/LinedList"/>
    <dgm:cxn modelId="{2561BE2F-E044-4DEC-990A-9C185919497B}" type="presParOf" srcId="{49F332C5-FE5D-428B-B3E9-7B958C161BA9}" destId="{0D634ECA-7FEA-4EAB-B312-7CBADA66FED2}" srcOrd="0" destOrd="0" presId="urn:microsoft.com/office/officeart/2008/layout/LinedList"/>
    <dgm:cxn modelId="{95FA7AF0-A06F-479B-AA1B-84171E25C9EC}" type="presParOf" srcId="{49F332C5-FE5D-428B-B3E9-7B958C161BA9}" destId="{AFEA29FC-576F-4AE2-BBD3-3C2A25D9A785}" srcOrd="1" destOrd="0" presId="urn:microsoft.com/office/officeart/2008/layout/LinedList"/>
    <dgm:cxn modelId="{159D03C3-52F6-40BF-99BC-5D7007F0D857}" type="presParOf" srcId="{49F332C5-FE5D-428B-B3E9-7B958C161BA9}" destId="{67B1D32C-FE5C-4F7D-A940-921C03503FD3}" srcOrd="2" destOrd="0" presId="urn:microsoft.com/office/officeart/2008/layout/LinedList"/>
    <dgm:cxn modelId="{938A2B14-80B7-41A3-A46A-D92D64ACD9E3}" type="presParOf" srcId="{23A742E6-D3D6-453E-B8A1-2892AED8815D}" destId="{ED626F46-A59E-4F36-83BE-9C2FA528B782}" srcOrd="5" destOrd="0" presId="urn:microsoft.com/office/officeart/2008/layout/LinedList"/>
    <dgm:cxn modelId="{E16822FA-A461-4D57-B13A-5F838B5BED70}" type="presParOf" srcId="{23A742E6-D3D6-453E-B8A1-2892AED8815D}" destId="{D6926CBC-0C4F-4C7C-BEB9-72C11ACCC61C}" srcOrd="6" destOrd="0" presId="urn:microsoft.com/office/officeart/2008/layout/LinedList"/>
    <dgm:cxn modelId="{910759A7-637A-4CB1-ADE0-70A103395022}" type="presParOf" srcId="{23A742E6-D3D6-453E-B8A1-2892AED8815D}" destId="{F4F6F9AB-F57B-4E87-96E5-287F74478455}" srcOrd="7" destOrd="0" presId="urn:microsoft.com/office/officeart/2008/layout/LinedList"/>
    <dgm:cxn modelId="{DEE2D6A5-B520-48E6-9566-DBBC58FF6572}" type="presParOf" srcId="{F4F6F9AB-F57B-4E87-96E5-287F74478455}" destId="{79B7779C-E8AB-4F1E-B58A-730F9835F956}" srcOrd="0" destOrd="0" presId="urn:microsoft.com/office/officeart/2008/layout/LinedList"/>
    <dgm:cxn modelId="{FD5A0350-4FEA-43CC-A2DD-E68A93BCBC37}" type="presParOf" srcId="{F4F6F9AB-F57B-4E87-96E5-287F74478455}" destId="{9288D56A-A9DF-4B27-BFD8-3478D689BBCB}" srcOrd="1" destOrd="0" presId="urn:microsoft.com/office/officeart/2008/layout/LinedList"/>
    <dgm:cxn modelId="{CB6544BF-8E35-4461-BA6C-2545F97FA28F}" type="presParOf" srcId="{F4F6F9AB-F57B-4E87-96E5-287F74478455}" destId="{F383FF6E-B453-44A9-BBA0-76523EDF3D08}" srcOrd="2" destOrd="0" presId="urn:microsoft.com/office/officeart/2008/layout/LinedList"/>
    <dgm:cxn modelId="{65B41154-C55D-4E07-8D37-0DD9EE4F405B}" type="presParOf" srcId="{23A742E6-D3D6-453E-B8A1-2892AED8815D}" destId="{0C5AE714-DD85-49CC-8171-A695E4BFBFE0}" srcOrd="8" destOrd="0" presId="urn:microsoft.com/office/officeart/2008/layout/LinedList"/>
    <dgm:cxn modelId="{09C401AA-95F4-45C5-BAAF-23C9CB657935}" type="presParOf" srcId="{23A742E6-D3D6-453E-B8A1-2892AED8815D}" destId="{409E4F24-383A-4E4B-ACE2-30DEF9E77BBD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59F5E-1776-4B5E-A85D-8EE353935C8E}">
      <dsp:nvSpPr>
        <dsp:cNvPr id="0" name=""/>
        <dsp:cNvSpPr/>
      </dsp:nvSpPr>
      <dsp:spPr>
        <a:xfrm>
          <a:off x="269397" y="642598"/>
          <a:ext cx="4154165" cy="129817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298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The world’s largest reserve of unconventional fossil fuel </a:t>
          </a:r>
          <a:r>
            <a:rPr lang="en-CA" sz="1400" kern="1200" dirty="0" smtClean="0"/>
            <a:t>(Schmidt,2014)</a:t>
          </a:r>
          <a:endParaRPr lang="en-CA" sz="1400" kern="1200" dirty="0"/>
        </a:p>
      </dsp:txBody>
      <dsp:txXfrm>
        <a:off x="269397" y="642598"/>
        <a:ext cx="4154165" cy="1298176"/>
      </dsp:txXfrm>
    </dsp:sp>
    <dsp:sp modelId="{14BEFCC8-AE67-4DB1-A6DF-AEB3BB859475}">
      <dsp:nvSpPr>
        <dsp:cNvPr id="0" name=""/>
        <dsp:cNvSpPr/>
      </dsp:nvSpPr>
      <dsp:spPr>
        <a:xfrm>
          <a:off x="268" y="455083"/>
          <a:ext cx="1100800" cy="13630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6CE786-1863-4FE1-B6DE-EA8114E21436}">
      <dsp:nvSpPr>
        <dsp:cNvPr id="0" name=""/>
        <dsp:cNvSpPr/>
      </dsp:nvSpPr>
      <dsp:spPr>
        <a:xfrm>
          <a:off x="4870498" y="624813"/>
          <a:ext cx="4154165" cy="129817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298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One of the largest agricultural land in Canada</a:t>
          </a:r>
          <a:endParaRPr lang="en-CA" sz="1600" kern="1200" dirty="0"/>
        </a:p>
      </dsp:txBody>
      <dsp:txXfrm>
        <a:off x="4870498" y="624813"/>
        <a:ext cx="4154165" cy="1298176"/>
      </dsp:txXfrm>
    </dsp:sp>
    <dsp:sp modelId="{62FDD087-20F0-4EEF-B658-FCE2BF9AE9AA}">
      <dsp:nvSpPr>
        <dsp:cNvPr id="0" name=""/>
        <dsp:cNvSpPr/>
      </dsp:nvSpPr>
      <dsp:spPr>
        <a:xfrm>
          <a:off x="4616803" y="455083"/>
          <a:ext cx="1069395" cy="136308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BAE22-6C92-4E17-B905-87EBC52E6774}">
      <dsp:nvSpPr>
        <dsp:cNvPr id="0" name=""/>
        <dsp:cNvSpPr/>
      </dsp:nvSpPr>
      <dsp:spPr>
        <a:xfrm>
          <a:off x="3428042" y="2268537"/>
          <a:ext cx="4154165" cy="129817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298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The fastest population growth in Canada </a:t>
          </a:r>
          <a:r>
            <a:rPr lang="en-CA" sz="1600" kern="1200" dirty="0" smtClean="0"/>
            <a:t>(Sunder,2010)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900" kern="1200" dirty="0"/>
        </a:p>
      </dsp:txBody>
      <dsp:txXfrm>
        <a:off x="3428042" y="2268537"/>
        <a:ext cx="4154165" cy="1298176"/>
      </dsp:txXfrm>
    </dsp:sp>
    <dsp:sp modelId="{8F6F2BE4-95CF-45C1-A913-D06141FD469F}">
      <dsp:nvSpPr>
        <dsp:cNvPr id="0" name=""/>
        <dsp:cNvSpPr/>
      </dsp:nvSpPr>
      <dsp:spPr>
        <a:xfrm>
          <a:off x="2226471" y="2089344"/>
          <a:ext cx="1397653" cy="136308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0B02F-170F-46C3-B156-03E1A438FF80}">
      <dsp:nvSpPr>
        <dsp:cNvPr id="0" name=""/>
        <dsp:cNvSpPr/>
      </dsp:nvSpPr>
      <dsp:spPr>
        <a:xfrm>
          <a:off x="-3581015" y="-550356"/>
          <a:ext cx="4269065" cy="4269065"/>
        </a:xfrm>
        <a:prstGeom prst="blockArc">
          <a:avLst>
            <a:gd name="adj1" fmla="val 18900000"/>
            <a:gd name="adj2" fmla="val 2700000"/>
            <a:gd name="adj3" fmla="val 506"/>
          </a:avLst>
        </a:pr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97F4A-D404-4178-B7C4-2896DAB5C4A1}">
      <dsp:nvSpPr>
        <dsp:cNvPr id="0" name=""/>
        <dsp:cNvSpPr/>
      </dsp:nvSpPr>
      <dsp:spPr>
        <a:xfrm>
          <a:off x="301774" y="197958"/>
          <a:ext cx="5212139" cy="396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46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Consistent </a:t>
          </a:r>
          <a:endParaRPr lang="en-CA" sz="2100" kern="1200" dirty="0"/>
        </a:p>
      </dsp:txBody>
      <dsp:txXfrm>
        <a:off x="301774" y="197958"/>
        <a:ext cx="5212139" cy="396170"/>
      </dsp:txXfrm>
    </dsp:sp>
    <dsp:sp modelId="{B04C5132-AA77-47FB-A891-614505AF9C0C}">
      <dsp:nvSpPr>
        <dsp:cNvPr id="0" name=""/>
        <dsp:cNvSpPr/>
      </dsp:nvSpPr>
      <dsp:spPr>
        <a:xfrm>
          <a:off x="54168" y="148437"/>
          <a:ext cx="495213" cy="4952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80A2A-BA3E-4B71-9C4F-736378C4A926}">
      <dsp:nvSpPr>
        <dsp:cNvPr id="0" name=""/>
        <dsp:cNvSpPr/>
      </dsp:nvSpPr>
      <dsp:spPr>
        <a:xfrm>
          <a:off x="585659" y="792024"/>
          <a:ext cx="4928254" cy="396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46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Transparent </a:t>
          </a:r>
        </a:p>
      </dsp:txBody>
      <dsp:txXfrm>
        <a:off x="585659" y="792024"/>
        <a:ext cx="4928254" cy="396170"/>
      </dsp:txXfrm>
    </dsp:sp>
    <dsp:sp modelId="{E673BDD0-686D-48B0-ACAE-22D849F173D7}">
      <dsp:nvSpPr>
        <dsp:cNvPr id="0" name=""/>
        <dsp:cNvSpPr/>
      </dsp:nvSpPr>
      <dsp:spPr>
        <a:xfrm>
          <a:off x="338052" y="742503"/>
          <a:ext cx="495213" cy="4952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4F009A-FE63-4A17-A519-384AD5722473}">
      <dsp:nvSpPr>
        <dsp:cNvPr id="0" name=""/>
        <dsp:cNvSpPr/>
      </dsp:nvSpPr>
      <dsp:spPr>
        <a:xfrm>
          <a:off x="672788" y="1386090"/>
          <a:ext cx="4841125" cy="396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46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Used the accurate information</a:t>
          </a:r>
        </a:p>
      </dsp:txBody>
      <dsp:txXfrm>
        <a:off x="672788" y="1386090"/>
        <a:ext cx="4841125" cy="396170"/>
      </dsp:txXfrm>
    </dsp:sp>
    <dsp:sp modelId="{B252629E-8EC7-4A62-AB6C-7ECE7877DAFC}">
      <dsp:nvSpPr>
        <dsp:cNvPr id="0" name=""/>
        <dsp:cNvSpPr/>
      </dsp:nvSpPr>
      <dsp:spPr>
        <a:xfrm>
          <a:off x="425182" y="1336569"/>
          <a:ext cx="495213" cy="4952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D62FA2-3A26-4A5D-ABE9-AE9A2548459E}">
      <dsp:nvSpPr>
        <dsp:cNvPr id="0" name=""/>
        <dsp:cNvSpPr/>
      </dsp:nvSpPr>
      <dsp:spPr>
        <a:xfrm>
          <a:off x="585659" y="1980156"/>
          <a:ext cx="4928254" cy="396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46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Easy to understand and easy to follow </a:t>
          </a:r>
        </a:p>
      </dsp:txBody>
      <dsp:txXfrm>
        <a:off x="585659" y="1980156"/>
        <a:ext cx="4928254" cy="396170"/>
      </dsp:txXfrm>
    </dsp:sp>
    <dsp:sp modelId="{10D769D3-2E8A-49C4-8500-B01E111CC35A}">
      <dsp:nvSpPr>
        <dsp:cNvPr id="0" name=""/>
        <dsp:cNvSpPr/>
      </dsp:nvSpPr>
      <dsp:spPr>
        <a:xfrm>
          <a:off x="338052" y="1930635"/>
          <a:ext cx="495213" cy="4952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5BB5C-391E-4CBB-8E18-3757EBA8125B}">
      <dsp:nvSpPr>
        <dsp:cNvPr id="0" name=""/>
        <dsp:cNvSpPr/>
      </dsp:nvSpPr>
      <dsp:spPr>
        <a:xfrm>
          <a:off x="301774" y="2574222"/>
          <a:ext cx="5212139" cy="396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46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100" kern="1200" dirty="0" smtClean="0"/>
            <a:t>Suppress the bias and personal influence </a:t>
          </a:r>
        </a:p>
      </dsp:txBody>
      <dsp:txXfrm>
        <a:off x="301774" y="2574222"/>
        <a:ext cx="5212139" cy="396170"/>
      </dsp:txXfrm>
    </dsp:sp>
    <dsp:sp modelId="{18F55D51-2010-46B0-BD77-1D57CBE944BF}">
      <dsp:nvSpPr>
        <dsp:cNvPr id="0" name=""/>
        <dsp:cNvSpPr/>
      </dsp:nvSpPr>
      <dsp:spPr>
        <a:xfrm>
          <a:off x="54168" y="2524701"/>
          <a:ext cx="495213" cy="4952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F84CE-698F-46AB-8C04-0BA26CF2118E}">
      <dsp:nvSpPr>
        <dsp:cNvPr id="0" name=""/>
        <dsp:cNvSpPr/>
      </dsp:nvSpPr>
      <dsp:spPr>
        <a:xfrm>
          <a:off x="655319" y="0"/>
          <a:ext cx="6918960" cy="4324350"/>
        </a:xfrm>
        <a:prstGeom prst="swooshArrow">
          <a:avLst>
            <a:gd name="adj1" fmla="val 25000"/>
            <a:gd name="adj2" fmla="val 25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A6D7B-BD6D-42DB-B3A8-A9EA2C1EF2F0}">
      <dsp:nvSpPr>
        <dsp:cNvPr id="0" name=""/>
        <dsp:cNvSpPr/>
      </dsp:nvSpPr>
      <dsp:spPr>
        <a:xfrm>
          <a:off x="1336837" y="3215586"/>
          <a:ext cx="159136" cy="1591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99AE1-0285-4F69-A3FD-A78B2EDCDCC9}">
      <dsp:nvSpPr>
        <dsp:cNvPr id="0" name=""/>
        <dsp:cNvSpPr/>
      </dsp:nvSpPr>
      <dsp:spPr>
        <a:xfrm>
          <a:off x="1416405" y="3295154"/>
          <a:ext cx="1183142" cy="1029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32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Two plans are approved and in process to be approved</a:t>
          </a:r>
          <a:endParaRPr lang="en-CA" sz="1400" kern="1200" dirty="0"/>
        </a:p>
      </dsp:txBody>
      <dsp:txXfrm>
        <a:off x="1416405" y="3295154"/>
        <a:ext cx="1183142" cy="1029195"/>
      </dsp:txXfrm>
    </dsp:sp>
    <dsp:sp modelId="{88882CAC-79C7-413E-AEB2-7C060BA32B9C}">
      <dsp:nvSpPr>
        <dsp:cNvPr id="0" name=""/>
        <dsp:cNvSpPr/>
      </dsp:nvSpPr>
      <dsp:spPr>
        <a:xfrm>
          <a:off x="2461168" y="2209742"/>
          <a:ext cx="276758" cy="2767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16B75A-B968-4E2E-8798-867203FE0AAF}">
      <dsp:nvSpPr>
        <dsp:cNvPr id="0" name=""/>
        <dsp:cNvSpPr/>
      </dsp:nvSpPr>
      <dsp:spPr>
        <a:xfrm>
          <a:off x="2599547" y="2348122"/>
          <a:ext cx="1452981" cy="1976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649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Five more plans still not started.  </a:t>
          </a:r>
          <a:endParaRPr lang="en-CA" sz="1400" kern="1200" dirty="0"/>
        </a:p>
      </dsp:txBody>
      <dsp:txXfrm>
        <a:off x="2599547" y="2348122"/>
        <a:ext cx="1452981" cy="1976227"/>
      </dsp:txXfrm>
    </dsp:sp>
    <dsp:sp modelId="{33DACCA3-CA45-4C82-A5B4-DFF36D051FD8}">
      <dsp:nvSpPr>
        <dsp:cNvPr id="0" name=""/>
        <dsp:cNvSpPr/>
      </dsp:nvSpPr>
      <dsp:spPr>
        <a:xfrm>
          <a:off x="3896852" y="1468549"/>
          <a:ext cx="366704" cy="366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327BC-5101-4B16-89A0-075972BC5901}">
      <dsp:nvSpPr>
        <dsp:cNvPr id="0" name=""/>
        <dsp:cNvSpPr/>
      </dsp:nvSpPr>
      <dsp:spPr>
        <a:xfrm>
          <a:off x="4080205" y="1651901"/>
          <a:ext cx="1452981" cy="2672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09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Improve the public acceptance </a:t>
          </a:r>
        </a:p>
      </dsp:txBody>
      <dsp:txXfrm>
        <a:off x="4080205" y="1651901"/>
        <a:ext cx="1452981" cy="2672448"/>
      </dsp:txXfrm>
    </dsp:sp>
    <dsp:sp modelId="{F5EC5B7E-7797-4D3C-8F87-D0D98B9C1F9E}">
      <dsp:nvSpPr>
        <dsp:cNvPr id="0" name=""/>
        <dsp:cNvSpPr/>
      </dsp:nvSpPr>
      <dsp:spPr>
        <a:xfrm>
          <a:off x="5460537" y="978167"/>
          <a:ext cx="491246" cy="4912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7D649-6DCB-434E-9532-1C8E7A8E04A9}">
      <dsp:nvSpPr>
        <dsp:cNvPr id="0" name=""/>
        <dsp:cNvSpPr/>
      </dsp:nvSpPr>
      <dsp:spPr>
        <a:xfrm>
          <a:off x="5706160" y="1223791"/>
          <a:ext cx="1452981" cy="3100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0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Decrease implementing challenges </a:t>
          </a:r>
          <a:endParaRPr lang="en-CA" sz="1400" kern="1200" dirty="0"/>
        </a:p>
      </dsp:txBody>
      <dsp:txXfrm>
        <a:off x="5706160" y="1223791"/>
        <a:ext cx="1452981" cy="3100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CE4B6-723C-4AA3-9B44-B7071F9635B1}">
      <dsp:nvSpPr>
        <dsp:cNvPr id="0" name=""/>
        <dsp:cNvSpPr/>
      </dsp:nvSpPr>
      <dsp:spPr>
        <a:xfrm>
          <a:off x="1323542" y="2032000"/>
          <a:ext cx="629904" cy="965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4952" y="0"/>
              </a:lnTo>
              <a:lnTo>
                <a:pt x="314952" y="965199"/>
              </a:lnTo>
              <a:lnTo>
                <a:pt x="629904" y="965199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500" kern="1200" dirty="0"/>
        </a:p>
      </dsp:txBody>
      <dsp:txXfrm>
        <a:off x="1609680" y="2485786"/>
        <a:ext cx="57627" cy="57627"/>
      </dsp:txXfrm>
    </dsp:sp>
    <dsp:sp modelId="{6988EF11-CE16-4183-A1AA-E8F4D904BF6B}">
      <dsp:nvSpPr>
        <dsp:cNvPr id="0" name=""/>
        <dsp:cNvSpPr/>
      </dsp:nvSpPr>
      <dsp:spPr>
        <a:xfrm>
          <a:off x="1323542" y="1986280"/>
          <a:ext cx="629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9904" y="4572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500" kern="1200" dirty="0"/>
        </a:p>
      </dsp:txBody>
      <dsp:txXfrm>
        <a:off x="1622747" y="2016252"/>
        <a:ext cx="31495" cy="31495"/>
      </dsp:txXfrm>
    </dsp:sp>
    <dsp:sp modelId="{8F5C95F9-34EB-4021-859E-E07986467106}">
      <dsp:nvSpPr>
        <dsp:cNvPr id="0" name=""/>
        <dsp:cNvSpPr/>
      </dsp:nvSpPr>
      <dsp:spPr>
        <a:xfrm>
          <a:off x="1323542" y="1066799"/>
          <a:ext cx="629904" cy="965200"/>
        </a:xfrm>
        <a:custGeom>
          <a:avLst/>
          <a:gdLst/>
          <a:ahLst/>
          <a:cxnLst/>
          <a:rect l="0" t="0" r="0" b="0"/>
          <a:pathLst>
            <a:path>
              <a:moveTo>
                <a:pt x="0" y="965200"/>
              </a:moveTo>
              <a:lnTo>
                <a:pt x="314952" y="965200"/>
              </a:lnTo>
              <a:lnTo>
                <a:pt x="314952" y="0"/>
              </a:lnTo>
              <a:lnTo>
                <a:pt x="629904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500" kern="1200" dirty="0"/>
        </a:p>
      </dsp:txBody>
      <dsp:txXfrm>
        <a:off x="1609680" y="1520586"/>
        <a:ext cx="57627" cy="57627"/>
      </dsp:txXfrm>
    </dsp:sp>
    <dsp:sp modelId="{F5B08238-7FC2-48B1-B8E1-87D935D80EF4}">
      <dsp:nvSpPr>
        <dsp:cNvPr id="0" name=""/>
        <dsp:cNvSpPr/>
      </dsp:nvSpPr>
      <dsp:spPr>
        <a:xfrm rot="16200000">
          <a:off x="-1094537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800" kern="1200" dirty="0" smtClean="0"/>
            <a:t>Regional Plans </a:t>
          </a:r>
          <a:endParaRPr lang="en-CA" sz="2800" kern="1200" dirty="0"/>
        </a:p>
      </dsp:txBody>
      <dsp:txXfrm>
        <a:off x="-1094537" y="1645920"/>
        <a:ext cx="4064000" cy="772160"/>
      </dsp:txXfrm>
    </dsp:sp>
    <dsp:sp modelId="{641F0E23-D68F-4419-8470-16C68D7605B9}">
      <dsp:nvSpPr>
        <dsp:cNvPr id="0" name=""/>
        <dsp:cNvSpPr/>
      </dsp:nvSpPr>
      <dsp:spPr>
        <a:xfrm>
          <a:off x="1953447" y="680719"/>
          <a:ext cx="3467802" cy="7721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 Employ cumulative effects management approach to identify target and thresholds </a:t>
          </a:r>
          <a:endParaRPr lang="en-CA" sz="1800" kern="1200" dirty="0"/>
        </a:p>
      </dsp:txBody>
      <dsp:txXfrm>
        <a:off x="1953447" y="680719"/>
        <a:ext cx="3467802" cy="772160"/>
      </dsp:txXfrm>
    </dsp:sp>
    <dsp:sp modelId="{AB4C4B88-02A3-4461-B54B-3191C6CE6C73}">
      <dsp:nvSpPr>
        <dsp:cNvPr id="0" name=""/>
        <dsp:cNvSpPr/>
      </dsp:nvSpPr>
      <dsp:spPr>
        <a:xfrm>
          <a:off x="1953447" y="1645920"/>
          <a:ext cx="3467802" cy="7721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Manage  land, water, air, and biodiversity </a:t>
          </a:r>
          <a:endParaRPr lang="en-CA" sz="1800" kern="1200" dirty="0"/>
        </a:p>
      </dsp:txBody>
      <dsp:txXfrm>
        <a:off x="1953447" y="1645920"/>
        <a:ext cx="3467802" cy="772160"/>
      </dsp:txXfrm>
    </dsp:sp>
    <dsp:sp modelId="{42B052AA-496A-4E09-A2FD-400ACF77F704}">
      <dsp:nvSpPr>
        <dsp:cNvPr id="0" name=""/>
        <dsp:cNvSpPr/>
      </dsp:nvSpPr>
      <dsp:spPr>
        <a:xfrm>
          <a:off x="1953447" y="2611119"/>
          <a:ext cx="3467802" cy="7721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800" kern="1200" dirty="0" smtClean="0"/>
            <a:t>Balance economic, environment, and social goals </a:t>
          </a:r>
        </a:p>
      </dsp:txBody>
      <dsp:txXfrm>
        <a:off x="1953447" y="2611119"/>
        <a:ext cx="3467802" cy="772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1F120-84F5-4CC6-AA31-59CB47044013}">
      <dsp:nvSpPr>
        <dsp:cNvPr id="0" name=""/>
        <dsp:cNvSpPr/>
      </dsp:nvSpPr>
      <dsp:spPr>
        <a:xfrm>
          <a:off x="1838463" y="1895438"/>
          <a:ext cx="1147608" cy="1147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Social Justice</a:t>
          </a:r>
          <a:endParaRPr lang="en-CA" sz="1900" kern="1200" dirty="0"/>
        </a:p>
      </dsp:txBody>
      <dsp:txXfrm>
        <a:off x="2006526" y="2063501"/>
        <a:ext cx="811482" cy="811482"/>
      </dsp:txXfrm>
    </dsp:sp>
    <dsp:sp modelId="{A789ED73-8C55-4389-8A9B-699CA3B40D11}">
      <dsp:nvSpPr>
        <dsp:cNvPr id="0" name=""/>
        <dsp:cNvSpPr/>
      </dsp:nvSpPr>
      <dsp:spPr>
        <a:xfrm rot="16200000">
          <a:off x="2289733" y="1487559"/>
          <a:ext cx="245068" cy="3672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</dsp:txBody>
      <dsp:txXfrm>
        <a:off x="2326493" y="1597766"/>
        <a:ext cx="171548" cy="220340"/>
      </dsp:txXfrm>
    </dsp:sp>
    <dsp:sp modelId="{0DF6D1F0-C6DF-4ABF-98F3-74BE9834AB95}">
      <dsp:nvSpPr>
        <dsp:cNvPr id="0" name=""/>
        <dsp:cNvSpPr/>
      </dsp:nvSpPr>
      <dsp:spPr>
        <a:xfrm>
          <a:off x="1699495" y="7499"/>
          <a:ext cx="1425545" cy="14255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Equity </a:t>
          </a:r>
          <a:endParaRPr lang="en-CA" sz="1400" kern="1200" dirty="0"/>
        </a:p>
      </dsp:txBody>
      <dsp:txXfrm>
        <a:off x="1908261" y="216265"/>
        <a:ext cx="1008013" cy="1008013"/>
      </dsp:txXfrm>
    </dsp:sp>
    <dsp:sp modelId="{CB49F27B-BF07-4DCB-BB1F-BB8547F2C0D7}">
      <dsp:nvSpPr>
        <dsp:cNvPr id="0" name=""/>
        <dsp:cNvSpPr/>
      </dsp:nvSpPr>
      <dsp:spPr>
        <a:xfrm rot="1800000">
          <a:off x="2980878" y="2684658"/>
          <a:ext cx="245068" cy="3672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14284"/>
            <a:satOff val="-24046"/>
            <a:lumOff val="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</dsp:txBody>
      <dsp:txXfrm>
        <a:off x="2985803" y="2739725"/>
        <a:ext cx="171548" cy="220340"/>
      </dsp:txXfrm>
    </dsp:sp>
    <dsp:sp modelId="{4959102A-3170-46DD-90B0-17175D149B21}">
      <dsp:nvSpPr>
        <dsp:cNvPr id="0" name=""/>
        <dsp:cNvSpPr/>
      </dsp:nvSpPr>
      <dsp:spPr>
        <a:xfrm>
          <a:off x="3214148" y="2630955"/>
          <a:ext cx="1425545" cy="1425545"/>
        </a:xfrm>
        <a:prstGeom prst="ellipse">
          <a:avLst/>
        </a:prstGeom>
        <a:solidFill>
          <a:schemeClr val="accent2">
            <a:hueOff val="214284"/>
            <a:satOff val="-24046"/>
            <a:lumOff val="41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Procedural Justice </a:t>
          </a:r>
          <a:endParaRPr lang="en-CA" sz="1400" kern="1200" dirty="0"/>
        </a:p>
      </dsp:txBody>
      <dsp:txXfrm>
        <a:off x="3422914" y="2839721"/>
        <a:ext cx="1008013" cy="1008013"/>
      </dsp:txXfrm>
    </dsp:sp>
    <dsp:sp modelId="{5A67E336-247C-44A7-88D3-55AAE66E6614}">
      <dsp:nvSpPr>
        <dsp:cNvPr id="0" name=""/>
        <dsp:cNvSpPr/>
      </dsp:nvSpPr>
      <dsp:spPr>
        <a:xfrm rot="9000000">
          <a:off x="1598588" y="2684658"/>
          <a:ext cx="245068" cy="3672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28568"/>
            <a:satOff val="-48092"/>
            <a:lumOff val="82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</dsp:txBody>
      <dsp:txXfrm rot="10800000">
        <a:off x="1667183" y="2739725"/>
        <a:ext cx="171548" cy="220340"/>
      </dsp:txXfrm>
    </dsp:sp>
    <dsp:sp modelId="{9CFEDC95-9E66-443D-B054-1CF23BA53D78}">
      <dsp:nvSpPr>
        <dsp:cNvPr id="0" name=""/>
        <dsp:cNvSpPr/>
      </dsp:nvSpPr>
      <dsp:spPr>
        <a:xfrm>
          <a:off x="184842" y="2630955"/>
          <a:ext cx="1425545" cy="1425545"/>
        </a:xfrm>
        <a:prstGeom prst="ellipse">
          <a:avLst/>
        </a:prstGeom>
        <a:solidFill>
          <a:schemeClr val="accent2">
            <a:hueOff val="428568"/>
            <a:satOff val="-48092"/>
            <a:lumOff val="82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Distributive Justice </a:t>
          </a:r>
          <a:endParaRPr lang="en-CA" sz="1400" kern="1200" dirty="0"/>
        </a:p>
      </dsp:txBody>
      <dsp:txXfrm>
        <a:off x="393608" y="2839721"/>
        <a:ext cx="1008013" cy="10080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07F53-0FC3-482C-94DF-52BF537DA4BE}">
      <dsp:nvSpPr>
        <dsp:cNvPr id="0" name=""/>
        <dsp:cNvSpPr/>
      </dsp:nvSpPr>
      <dsp:spPr>
        <a:xfrm>
          <a:off x="22" y="280971"/>
          <a:ext cx="1167352" cy="583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Unbiased Framework  </a:t>
          </a:r>
          <a:endParaRPr lang="en-CA" sz="1400" kern="1200" dirty="0"/>
        </a:p>
      </dsp:txBody>
      <dsp:txXfrm>
        <a:off x="17117" y="298066"/>
        <a:ext cx="1133162" cy="549486"/>
      </dsp:txXfrm>
    </dsp:sp>
    <dsp:sp modelId="{7DCC9F8E-B4E1-4FAA-8AAE-DFE2B090A747}">
      <dsp:nvSpPr>
        <dsp:cNvPr id="0" name=""/>
        <dsp:cNvSpPr/>
      </dsp:nvSpPr>
      <dsp:spPr>
        <a:xfrm>
          <a:off x="116757" y="864647"/>
          <a:ext cx="116735" cy="43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757"/>
              </a:lnTo>
              <a:lnTo>
                <a:pt x="116735" y="4377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4595D-AF29-40F7-9CD1-D41677281F3E}">
      <dsp:nvSpPr>
        <dsp:cNvPr id="0" name=""/>
        <dsp:cNvSpPr/>
      </dsp:nvSpPr>
      <dsp:spPr>
        <a:xfrm>
          <a:off x="233493" y="1010566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Accuracy of information-2,3</a:t>
          </a:r>
          <a:endParaRPr lang="en-CA" sz="900" kern="1200" dirty="0"/>
        </a:p>
      </dsp:txBody>
      <dsp:txXfrm>
        <a:off x="250588" y="1027661"/>
        <a:ext cx="899691" cy="549486"/>
      </dsp:txXfrm>
    </dsp:sp>
    <dsp:sp modelId="{0E7CDDF1-1C6E-4DE3-941F-03D21AAA712D}">
      <dsp:nvSpPr>
        <dsp:cNvPr id="0" name=""/>
        <dsp:cNvSpPr/>
      </dsp:nvSpPr>
      <dsp:spPr>
        <a:xfrm>
          <a:off x="116757" y="864647"/>
          <a:ext cx="116735" cy="11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52"/>
              </a:lnTo>
              <a:lnTo>
                <a:pt x="116735" y="116735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F03A5-34B6-464F-ADB9-CF756973F113}">
      <dsp:nvSpPr>
        <dsp:cNvPr id="0" name=""/>
        <dsp:cNvSpPr/>
      </dsp:nvSpPr>
      <dsp:spPr>
        <a:xfrm>
          <a:off x="233493" y="1740161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Easy to operate-3 </a:t>
          </a:r>
          <a:endParaRPr lang="en-CA" sz="900" kern="1200" dirty="0"/>
        </a:p>
      </dsp:txBody>
      <dsp:txXfrm>
        <a:off x="250588" y="1757256"/>
        <a:ext cx="899691" cy="549486"/>
      </dsp:txXfrm>
    </dsp:sp>
    <dsp:sp modelId="{7517A4F8-F2D4-4ADF-8C97-F0AD02694267}">
      <dsp:nvSpPr>
        <dsp:cNvPr id="0" name=""/>
        <dsp:cNvSpPr/>
      </dsp:nvSpPr>
      <dsp:spPr>
        <a:xfrm>
          <a:off x="116757" y="864647"/>
          <a:ext cx="116735" cy="1896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947"/>
              </a:lnTo>
              <a:lnTo>
                <a:pt x="116735" y="18969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FEB64-E821-41BA-AD64-3A7AF0AB8AFF}">
      <dsp:nvSpPr>
        <dsp:cNvPr id="0" name=""/>
        <dsp:cNvSpPr/>
      </dsp:nvSpPr>
      <dsp:spPr>
        <a:xfrm>
          <a:off x="233493" y="2469757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Consistency-2 </a:t>
          </a:r>
          <a:endParaRPr lang="en-CA" sz="900" kern="1200" dirty="0"/>
        </a:p>
      </dsp:txBody>
      <dsp:txXfrm>
        <a:off x="250588" y="2486852"/>
        <a:ext cx="899691" cy="549486"/>
      </dsp:txXfrm>
    </dsp:sp>
    <dsp:sp modelId="{2CE08916-1ACE-4866-8A21-831264164335}">
      <dsp:nvSpPr>
        <dsp:cNvPr id="0" name=""/>
        <dsp:cNvSpPr/>
      </dsp:nvSpPr>
      <dsp:spPr>
        <a:xfrm>
          <a:off x="116757" y="864647"/>
          <a:ext cx="116735" cy="2626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6542"/>
              </a:lnTo>
              <a:lnTo>
                <a:pt x="116735" y="26265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F7165-1E18-429D-A216-C6E32491092D}">
      <dsp:nvSpPr>
        <dsp:cNvPr id="0" name=""/>
        <dsp:cNvSpPr/>
      </dsp:nvSpPr>
      <dsp:spPr>
        <a:xfrm>
          <a:off x="233493" y="3199352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Bias –suppressionl-2</a:t>
          </a:r>
          <a:endParaRPr lang="en-CA" sz="900" kern="1200" dirty="0"/>
        </a:p>
      </dsp:txBody>
      <dsp:txXfrm>
        <a:off x="250588" y="3216447"/>
        <a:ext cx="899691" cy="549486"/>
      </dsp:txXfrm>
    </dsp:sp>
    <dsp:sp modelId="{F28FC2FF-F14F-4EF6-B948-AF109877E888}">
      <dsp:nvSpPr>
        <dsp:cNvPr id="0" name=""/>
        <dsp:cNvSpPr/>
      </dsp:nvSpPr>
      <dsp:spPr>
        <a:xfrm>
          <a:off x="1459213" y="280971"/>
          <a:ext cx="1167352" cy="583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Informative Procedure</a:t>
          </a:r>
          <a:endParaRPr lang="en-CA" sz="1400" kern="1200" dirty="0"/>
        </a:p>
      </dsp:txBody>
      <dsp:txXfrm>
        <a:off x="1476308" y="298066"/>
        <a:ext cx="1133162" cy="549486"/>
      </dsp:txXfrm>
    </dsp:sp>
    <dsp:sp modelId="{BE5EF617-68EE-47F5-BFB5-2FA59B452BDF}">
      <dsp:nvSpPr>
        <dsp:cNvPr id="0" name=""/>
        <dsp:cNvSpPr/>
      </dsp:nvSpPr>
      <dsp:spPr>
        <a:xfrm>
          <a:off x="1575948" y="864647"/>
          <a:ext cx="116735" cy="43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757"/>
              </a:lnTo>
              <a:lnTo>
                <a:pt x="116735" y="4377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7B0ED-F579-4111-9EC1-5B5CD2BF7A28}">
      <dsp:nvSpPr>
        <dsp:cNvPr id="0" name=""/>
        <dsp:cNvSpPr/>
      </dsp:nvSpPr>
      <dsp:spPr>
        <a:xfrm>
          <a:off x="1692683" y="1010566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Providing  Knowledge-3</a:t>
          </a:r>
          <a:endParaRPr lang="en-CA" sz="900" kern="1200" dirty="0"/>
        </a:p>
      </dsp:txBody>
      <dsp:txXfrm>
        <a:off x="1709778" y="1027661"/>
        <a:ext cx="899691" cy="549486"/>
      </dsp:txXfrm>
    </dsp:sp>
    <dsp:sp modelId="{1F21075C-2723-4205-BB65-AC2AF46177D4}">
      <dsp:nvSpPr>
        <dsp:cNvPr id="0" name=""/>
        <dsp:cNvSpPr/>
      </dsp:nvSpPr>
      <dsp:spPr>
        <a:xfrm>
          <a:off x="1575948" y="864647"/>
          <a:ext cx="116735" cy="11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52"/>
              </a:lnTo>
              <a:lnTo>
                <a:pt x="116735" y="116735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D7378-C130-45A6-A4DD-1AFEAC8DE77A}">
      <dsp:nvSpPr>
        <dsp:cNvPr id="0" name=""/>
        <dsp:cNvSpPr/>
      </dsp:nvSpPr>
      <dsp:spPr>
        <a:xfrm>
          <a:off x="1692683" y="1740161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Preparing public for effective participation -3</a:t>
          </a:r>
          <a:endParaRPr lang="en-CA" sz="900" kern="1200" dirty="0"/>
        </a:p>
      </dsp:txBody>
      <dsp:txXfrm>
        <a:off x="1709778" y="1757256"/>
        <a:ext cx="899691" cy="549486"/>
      </dsp:txXfrm>
    </dsp:sp>
    <dsp:sp modelId="{74D43178-F76E-430C-A8A3-4ABEDB8338D8}">
      <dsp:nvSpPr>
        <dsp:cNvPr id="0" name=""/>
        <dsp:cNvSpPr/>
      </dsp:nvSpPr>
      <dsp:spPr>
        <a:xfrm>
          <a:off x="2918403" y="271422"/>
          <a:ext cx="1508009" cy="583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Legitimate Representative</a:t>
          </a:r>
          <a:endParaRPr lang="en-CA" sz="1400" kern="1200" dirty="0"/>
        </a:p>
      </dsp:txBody>
      <dsp:txXfrm>
        <a:off x="2935498" y="288517"/>
        <a:ext cx="1473819" cy="549486"/>
      </dsp:txXfrm>
    </dsp:sp>
    <dsp:sp modelId="{A1000CFA-A233-4A6B-94C4-27BD53F499D4}">
      <dsp:nvSpPr>
        <dsp:cNvPr id="0" name=""/>
        <dsp:cNvSpPr/>
      </dsp:nvSpPr>
      <dsp:spPr>
        <a:xfrm>
          <a:off x="3069204" y="855098"/>
          <a:ext cx="150800" cy="447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306"/>
              </a:lnTo>
              <a:lnTo>
                <a:pt x="150800" y="44730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5CA38-6063-4BB4-A06C-EF58E0D92F91}">
      <dsp:nvSpPr>
        <dsp:cNvPr id="0" name=""/>
        <dsp:cNvSpPr/>
      </dsp:nvSpPr>
      <dsp:spPr>
        <a:xfrm>
          <a:off x="3220005" y="1010566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Unbiased selection of agents-2</a:t>
          </a:r>
          <a:endParaRPr lang="en-CA" sz="900" kern="1200" dirty="0"/>
        </a:p>
      </dsp:txBody>
      <dsp:txXfrm>
        <a:off x="3237100" y="1027661"/>
        <a:ext cx="899691" cy="549486"/>
      </dsp:txXfrm>
    </dsp:sp>
    <dsp:sp modelId="{82863D45-F36B-4781-91CE-0494E3DFB546}">
      <dsp:nvSpPr>
        <dsp:cNvPr id="0" name=""/>
        <dsp:cNvSpPr/>
      </dsp:nvSpPr>
      <dsp:spPr>
        <a:xfrm>
          <a:off x="3069204" y="855098"/>
          <a:ext cx="150800" cy="1176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6901"/>
              </a:lnTo>
              <a:lnTo>
                <a:pt x="150800" y="11769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19597-7C15-4912-B1B5-70F02021F983}">
      <dsp:nvSpPr>
        <dsp:cNvPr id="0" name=""/>
        <dsp:cNvSpPr/>
      </dsp:nvSpPr>
      <dsp:spPr>
        <a:xfrm>
          <a:off x="3220005" y="1740161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Right to participant (Solum,2004)</a:t>
          </a:r>
          <a:endParaRPr lang="en-CA" sz="900" kern="1200" dirty="0"/>
        </a:p>
      </dsp:txBody>
      <dsp:txXfrm>
        <a:off x="3237100" y="1757256"/>
        <a:ext cx="899691" cy="549486"/>
      </dsp:txXfrm>
    </dsp:sp>
    <dsp:sp modelId="{C5C8A3D9-5276-44E8-B0FF-54A06A899290}">
      <dsp:nvSpPr>
        <dsp:cNvPr id="0" name=""/>
        <dsp:cNvSpPr/>
      </dsp:nvSpPr>
      <dsp:spPr>
        <a:xfrm>
          <a:off x="3069204" y="855098"/>
          <a:ext cx="150800" cy="1906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496"/>
              </a:lnTo>
              <a:lnTo>
                <a:pt x="150800" y="190649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A5EEB9-59F5-47F4-B945-C453CFCEE5D9}">
      <dsp:nvSpPr>
        <dsp:cNvPr id="0" name=""/>
        <dsp:cNvSpPr/>
      </dsp:nvSpPr>
      <dsp:spPr>
        <a:xfrm>
          <a:off x="3220005" y="2469757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Equal opportunity to participant-2</a:t>
          </a:r>
          <a:endParaRPr lang="en-CA" sz="900" kern="1200" dirty="0"/>
        </a:p>
      </dsp:txBody>
      <dsp:txXfrm>
        <a:off x="3237100" y="2486852"/>
        <a:ext cx="899691" cy="549486"/>
      </dsp:txXfrm>
    </dsp:sp>
    <dsp:sp modelId="{FF6DBDEB-353A-4D2B-9B68-63775BD58CCB}">
      <dsp:nvSpPr>
        <dsp:cNvPr id="0" name=""/>
        <dsp:cNvSpPr/>
      </dsp:nvSpPr>
      <dsp:spPr>
        <a:xfrm>
          <a:off x="4718250" y="280971"/>
          <a:ext cx="1167352" cy="583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Active Participation </a:t>
          </a:r>
          <a:endParaRPr lang="en-CA" sz="1400" kern="1200" dirty="0"/>
        </a:p>
      </dsp:txBody>
      <dsp:txXfrm>
        <a:off x="4735345" y="298066"/>
        <a:ext cx="1133162" cy="549486"/>
      </dsp:txXfrm>
    </dsp:sp>
    <dsp:sp modelId="{E9BF45D0-2835-451C-B060-4D4EFC6FFB08}">
      <dsp:nvSpPr>
        <dsp:cNvPr id="0" name=""/>
        <dsp:cNvSpPr/>
      </dsp:nvSpPr>
      <dsp:spPr>
        <a:xfrm>
          <a:off x="4834985" y="864647"/>
          <a:ext cx="116735" cy="43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757"/>
              </a:lnTo>
              <a:lnTo>
                <a:pt x="116735" y="4377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28DE24-E374-4192-92EA-3D3B74AB35FB}">
      <dsp:nvSpPr>
        <dsp:cNvPr id="0" name=""/>
        <dsp:cNvSpPr/>
      </dsp:nvSpPr>
      <dsp:spPr>
        <a:xfrm>
          <a:off x="4951721" y="1010566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Voice-2,3</a:t>
          </a:r>
          <a:endParaRPr lang="en-CA" sz="900" kern="1200" dirty="0"/>
        </a:p>
      </dsp:txBody>
      <dsp:txXfrm>
        <a:off x="4968816" y="1027661"/>
        <a:ext cx="899691" cy="549486"/>
      </dsp:txXfrm>
    </dsp:sp>
    <dsp:sp modelId="{9376B99D-F2E7-4E35-A960-D68B1EFC660E}">
      <dsp:nvSpPr>
        <dsp:cNvPr id="0" name=""/>
        <dsp:cNvSpPr/>
      </dsp:nvSpPr>
      <dsp:spPr>
        <a:xfrm>
          <a:off x="4834985" y="864647"/>
          <a:ext cx="116735" cy="11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52"/>
              </a:lnTo>
              <a:lnTo>
                <a:pt x="116735" y="116735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3C173-EDAC-4853-B459-985590F8645D}">
      <dsp:nvSpPr>
        <dsp:cNvPr id="0" name=""/>
        <dsp:cNvSpPr/>
      </dsp:nvSpPr>
      <dsp:spPr>
        <a:xfrm>
          <a:off x="4951721" y="1740161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Control on process- 2,3</a:t>
          </a:r>
          <a:endParaRPr lang="en-CA" sz="900" kern="1200" dirty="0"/>
        </a:p>
      </dsp:txBody>
      <dsp:txXfrm>
        <a:off x="4968816" y="1757256"/>
        <a:ext cx="899691" cy="549486"/>
      </dsp:txXfrm>
    </dsp:sp>
    <dsp:sp modelId="{1917B095-9B61-4506-BF01-DDDA3128B33E}">
      <dsp:nvSpPr>
        <dsp:cNvPr id="0" name=""/>
        <dsp:cNvSpPr/>
      </dsp:nvSpPr>
      <dsp:spPr>
        <a:xfrm>
          <a:off x="4834985" y="864647"/>
          <a:ext cx="116735" cy="1896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947"/>
              </a:lnTo>
              <a:lnTo>
                <a:pt x="116735" y="18969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970F5-2A74-4C24-B3B5-2992BFF006F3}">
      <dsp:nvSpPr>
        <dsp:cNvPr id="0" name=""/>
        <dsp:cNvSpPr/>
      </dsp:nvSpPr>
      <dsp:spPr>
        <a:xfrm>
          <a:off x="4951721" y="2469757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Control  on making final decisions -2,3</a:t>
          </a:r>
          <a:endParaRPr lang="en-CA" sz="900" kern="1200" dirty="0"/>
        </a:p>
      </dsp:txBody>
      <dsp:txXfrm>
        <a:off x="4968816" y="2486852"/>
        <a:ext cx="899691" cy="549486"/>
      </dsp:txXfrm>
    </dsp:sp>
    <dsp:sp modelId="{1E296A7E-100D-45C2-BD5B-F7361A1589FB}">
      <dsp:nvSpPr>
        <dsp:cNvPr id="0" name=""/>
        <dsp:cNvSpPr/>
      </dsp:nvSpPr>
      <dsp:spPr>
        <a:xfrm>
          <a:off x="6177441" y="280971"/>
          <a:ext cx="1167352" cy="583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Resolving  Conflict </a:t>
          </a:r>
          <a:endParaRPr lang="en-CA" sz="1400" kern="1200" dirty="0"/>
        </a:p>
      </dsp:txBody>
      <dsp:txXfrm>
        <a:off x="6194536" y="298066"/>
        <a:ext cx="1133162" cy="549486"/>
      </dsp:txXfrm>
    </dsp:sp>
    <dsp:sp modelId="{D58F63ED-EC08-45B1-BA7C-668F8D546EFF}">
      <dsp:nvSpPr>
        <dsp:cNvPr id="0" name=""/>
        <dsp:cNvSpPr/>
      </dsp:nvSpPr>
      <dsp:spPr>
        <a:xfrm>
          <a:off x="6294176" y="864647"/>
          <a:ext cx="116735" cy="43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757"/>
              </a:lnTo>
              <a:lnTo>
                <a:pt x="116735" y="43775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15C27-DF51-4512-A38B-ADB3A4668DAC}">
      <dsp:nvSpPr>
        <dsp:cNvPr id="0" name=""/>
        <dsp:cNvSpPr/>
      </dsp:nvSpPr>
      <dsp:spPr>
        <a:xfrm>
          <a:off x="6410911" y="1010566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Identifying shared value -3</a:t>
          </a:r>
          <a:endParaRPr lang="en-CA" sz="900" kern="1200" dirty="0"/>
        </a:p>
      </dsp:txBody>
      <dsp:txXfrm>
        <a:off x="6428006" y="1027661"/>
        <a:ext cx="899691" cy="549486"/>
      </dsp:txXfrm>
    </dsp:sp>
    <dsp:sp modelId="{FC326660-4EAC-48DB-9B45-E08FF5815004}">
      <dsp:nvSpPr>
        <dsp:cNvPr id="0" name=""/>
        <dsp:cNvSpPr/>
      </dsp:nvSpPr>
      <dsp:spPr>
        <a:xfrm>
          <a:off x="6294176" y="864647"/>
          <a:ext cx="116735" cy="11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52"/>
              </a:lnTo>
              <a:lnTo>
                <a:pt x="116735" y="116735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9EF1D-B760-4A41-A481-E3362AE1EB55}">
      <dsp:nvSpPr>
        <dsp:cNvPr id="0" name=""/>
        <dsp:cNvSpPr/>
      </dsp:nvSpPr>
      <dsp:spPr>
        <a:xfrm>
          <a:off x="6410911" y="1740161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Fair decisions-3</a:t>
          </a:r>
          <a:endParaRPr lang="en-CA" sz="900" kern="1200" dirty="0"/>
        </a:p>
      </dsp:txBody>
      <dsp:txXfrm>
        <a:off x="6428006" y="1757256"/>
        <a:ext cx="899691" cy="549486"/>
      </dsp:txXfrm>
    </dsp:sp>
    <dsp:sp modelId="{39C71679-89DD-488C-A0C7-F616E0EEB498}">
      <dsp:nvSpPr>
        <dsp:cNvPr id="0" name=""/>
        <dsp:cNvSpPr/>
      </dsp:nvSpPr>
      <dsp:spPr>
        <a:xfrm>
          <a:off x="6294176" y="864647"/>
          <a:ext cx="116735" cy="1896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947"/>
              </a:lnTo>
              <a:lnTo>
                <a:pt x="116735" y="18969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88D78-660B-4E16-BCF8-10FB4FAB7710}">
      <dsp:nvSpPr>
        <dsp:cNvPr id="0" name=""/>
        <dsp:cNvSpPr/>
      </dsp:nvSpPr>
      <dsp:spPr>
        <a:xfrm>
          <a:off x="6410911" y="2469757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Providing compensation-2</a:t>
          </a:r>
          <a:endParaRPr lang="en-CA" sz="900" kern="1200" dirty="0"/>
        </a:p>
      </dsp:txBody>
      <dsp:txXfrm>
        <a:off x="6428006" y="2486852"/>
        <a:ext cx="899691" cy="549486"/>
      </dsp:txXfrm>
    </dsp:sp>
    <dsp:sp modelId="{97ED1A5E-5305-45D6-AB34-DFC82DC945CD}">
      <dsp:nvSpPr>
        <dsp:cNvPr id="0" name=""/>
        <dsp:cNvSpPr/>
      </dsp:nvSpPr>
      <dsp:spPr>
        <a:xfrm>
          <a:off x="6294176" y="864647"/>
          <a:ext cx="116735" cy="2626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6542"/>
              </a:lnTo>
              <a:lnTo>
                <a:pt x="116735" y="26265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4FF49-B66F-4468-876C-20FFB0A2D677}">
      <dsp:nvSpPr>
        <dsp:cNvPr id="0" name=""/>
        <dsp:cNvSpPr/>
      </dsp:nvSpPr>
      <dsp:spPr>
        <a:xfrm>
          <a:off x="6410911" y="3199352"/>
          <a:ext cx="933881" cy="583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900" kern="1200" dirty="0" smtClean="0"/>
            <a:t>Correctability -2</a:t>
          </a:r>
          <a:endParaRPr lang="en-CA" sz="900" kern="1200" dirty="0"/>
        </a:p>
      </dsp:txBody>
      <dsp:txXfrm>
        <a:off x="6428006" y="3216447"/>
        <a:ext cx="899691" cy="5494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C3523-9EF5-47ED-959E-93187BF9B501}">
      <dsp:nvSpPr>
        <dsp:cNvPr id="0" name=""/>
        <dsp:cNvSpPr/>
      </dsp:nvSpPr>
      <dsp:spPr>
        <a:xfrm>
          <a:off x="66968" y="419557"/>
          <a:ext cx="1985190" cy="233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43B0D-2019-4682-BE67-F8DBCCCDD9C5}">
      <dsp:nvSpPr>
        <dsp:cNvPr id="0" name=""/>
        <dsp:cNvSpPr/>
      </dsp:nvSpPr>
      <dsp:spPr>
        <a:xfrm>
          <a:off x="66968" y="507269"/>
          <a:ext cx="145839" cy="1458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70309B-D0ED-486E-8726-FA609FAC9BC0}">
      <dsp:nvSpPr>
        <dsp:cNvPr id="0" name=""/>
        <dsp:cNvSpPr/>
      </dsp:nvSpPr>
      <dsp:spPr>
        <a:xfrm>
          <a:off x="66968" y="0"/>
          <a:ext cx="1985190" cy="41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Government documents </a:t>
          </a:r>
          <a:endParaRPr lang="en-CA" sz="1500" kern="1200" dirty="0"/>
        </a:p>
      </dsp:txBody>
      <dsp:txXfrm>
        <a:off x="66968" y="0"/>
        <a:ext cx="1985190" cy="419557"/>
      </dsp:txXfrm>
    </dsp:sp>
    <dsp:sp modelId="{E0C4C820-F30F-4C9F-8412-2F449AC2BDFF}">
      <dsp:nvSpPr>
        <dsp:cNvPr id="0" name=""/>
        <dsp:cNvSpPr/>
      </dsp:nvSpPr>
      <dsp:spPr>
        <a:xfrm>
          <a:off x="66968" y="847216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E5A004-EC38-4AAD-9EA3-40EE98F48B05}">
      <dsp:nvSpPr>
        <dsp:cNvPr id="0" name=""/>
        <dsp:cNvSpPr/>
      </dsp:nvSpPr>
      <dsp:spPr>
        <a:xfrm>
          <a:off x="205931" y="750162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Law and regulation </a:t>
          </a:r>
          <a:endParaRPr lang="en-CA" sz="1000" kern="1200" dirty="0"/>
        </a:p>
      </dsp:txBody>
      <dsp:txXfrm>
        <a:off x="205931" y="750162"/>
        <a:ext cx="1846226" cy="339943"/>
      </dsp:txXfrm>
    </dsp:sp>
    <dsp:sp modelId="{77C72A0A-4622-4090-A100-A7D1A905F31E}">
      <dsp:nvSpPr>
        <dsp:cNvPr id="0" name=""/>
        <dsp:cNvSpPr/>
      </dsp:nvSpPr>
      <dsp:spPr>
        <a:xfrm>
          <a:off x="66968" y="1187159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34BAB-EC88-4BF0-9F3A-B212EACDB85C}">
      <dsp:nvSpPr>
        <dsp:cNvPr id="0" name=""/>
        <dsp:cNvSpPr/>
      </dsp:nvSpPr>
      <dsp:spPr>
        <a:xfrm>
          <a:off x="205931" y="1090105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Regional planning document </a:t>
          </a:r>
        </a:p>
      </dsp:txBody>
      <dsp:txXfrm>
        <a:off x="205931" y="1090105"/>
        <a:ext cx="1846226" cy="339943"/>
      </dsp:txXfrm>
    </dsp:sp>
    <dsp:sp modelId="{6332D7BF-9511-4819-9860-6D9E4FF789A7}">
      <dsp:nvSpPr>
        <dsp:cNvPr id="0" name=""/>
        <dsp:cNvSpPr/>
      </dsp:nvSpPr>
      <dsp:spPr>
        <a:xfrm>
          <a:off x="2151417" y="419557"/>
          <a:ext cx="1985190" cy="233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1F37E-550E-4F87-AF16-8F4511245495}">
      <dsp:nvSpPr>
        <dsp:cNvPr id="0" name=""/>
        <dsp:cNvSpPr/>
      </dsp:nvSpPr>
      <dsp:spPr>
        <a:xfrm>
          <a:off x="2151417" y="507269"/>
          <a:ext cx="145839" cy="1458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5FF41-A2E4-4229-AC9F-C17243E65466}">
      <dsp:nvSpPr>
        <dsp:cNvPr id="0" name=""/>
        <dsp:cNvSpPr/>
      </dsp:nvSpPr>
      <dsp:spPr>
        <a:xfrm>
          <a:off x="2151417" y="0"/>
          <a:ext cx="1985190" cy="41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In-depth interviews </a:t>
          </a:r>
          <a:endParaRPr lang="en-CA" sz="1500" kern="1200" dirty="0"/>
        </a:p>
      </dsp:txBody>
      <dsp:txXfrm>
        <a:off x="2151417" y="0"/>
        <a:ext cx="1985190" cy="419557"/>
      </dsp:txXfrm>
    </dsp:sp>
    <dsp:sp modelId="{EA9E9EF1-76FB-401E-8F05-6C5AF12080F2}">
      <dsp:nvSpPr>
        <dsp:cNvPr id="0" name=""/>
        <dsp:cNvSpPr/>
      </dsp:nvSpPr>
      <dsp:spPr>
        <a:xfrm>
          <a:off x="2151417" y="847216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CC2DC-2047-4915-8B71-475043656798}">
      <dsp:nvSpPr>
        <dsp:cNvPr id="0" name=""/>
        <dsp:cNvSpPr/>
      </dsp:nvSpPr>
      <dsp:spPr>
        <a:xfrm>
          <a:off x="2290381" y="750162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Local /Provincial Government</a:t>
          </a:r>
          <a:endParaRPr lang="en-CA" sz="1000" kern="1200" dirty="0"/>
        </a:p>
      </dsp:txBody>
      <dsp:txXfrm>
        <a:off x="2290381" y="750162"/>
        <a:ext cx="1846226" cy="339943"/>
      </dsp:txXfrm>
    </dsp:sp>
    <dsp:sp modelId="{6C63D03F-A9C2-476E-A212-0B9899F62CD6}">
      <dsp:nvSpPr>
        <dsp:cNvPr id="0" name=""/>
        <dsp:cNvSpPr/>
      </dsp:nvSpPr>
      <dsp:spPr>
        <a:xfrm>
          <a:off x="2151417" y="1187159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DC47D8-72B9-4AE0-879B-DE60E8004365}">
      <dsp:nvSpPr>
        <dsp:cNvPr id="0" name=""/>
        <dsp:cNvSpPr/>
      </dsp:nvSpPr>
      <dsp:spPr>
        <a:xfrm>
          <a:off x="2290381" y="1090105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Regional Advisory Council </a:t>
          </a:r>
        </a:p>
      </dsp:txBody>
      <dsp:txXfrm>
        <a:off x="2290381" y="1090105"/>
        <a:ext cx="1846226" cy="339943"/>
      </dsp:txXfrm>
    </dsp:sp>
    <dsp:sp modelId="{BE31821B-5634-4345-A288-ECD89E6134C6}">
      <dsp:nvSpPr>
        <dsp:cNvPr id="0" name=""/>
        <dsp:cNvSpPr/>
      </dsp:nvSpPr>
      <dsp:spPr>
        <a:xfrm>
          <a:off x="2151417" y="1527102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117E2-02E2-4ED8-B9AE-C32B809B882A}">
      <dsp:nvSpPr>
        <dsp:cNvPr id="0" name=""/>
        <dsp:cNvSpPr/>
      </dsp:nvSpPr>
      <dsp:spPr>
        <a:xfrm>
          <a:off x="2290381" y="1430049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Stakeholder </a:t>
          </a:r>
        </a:p>
      </dsp:txBody>
      <dsp:txXfrm>
        <a:off x="2290381" y="1430049"/>
        <a:ext cx="1846226" cy="339943"/>
      </dsp:txXfrm>
    </dsp:sp>
    <dsp:sp modelId="{E1D6CF54-8615-49A7-8CE7-074AEDF6793A}">
      <dsp:nvSpPr>
        <dsp:cNvPr id="0" name=""/>
        <dsp:cNvSpPr/>
      </dsp:nvSpPr>
      <dsp:spPr>
        <a:xfrm>
          <a:off x="4235867" y="419557"/>
          <a:ext cx="1985190" cy="2335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F1828-F409-4B81-9CFE-B99305B809CD}">
      <dsp:nvSpPr>
        <dsp:cNvPr id="0" name=""/>
        <dsp:cNvSpPr/>
      </dsp:nvSpPr>
      <dsp:spPr>
        <a:xfrm>
          <a:off x="4235867" y="507269"/>
          <a:ext cx="145839" cy="1458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B1F4A-0406-4F1C-A8D5-447CC8B8DD8F}">
      <dsp:nvSpPr>
        <dsp:cNvPr id="0" name=""/>
        <dsp:cNvSpPr/>
      </dsp:nvSpPr>
      <dsp:spPr>
        <a:xfrm>
          <a:off x="4235867" y="0"/>
          <a:ext cx="1985190" cy="41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Public documents</a:t>
          </a:r>
        </a:p>
      </dsp:txBody>
      <dsp:txXfrm>
        <a:off x="4235867" y="0"/>
        <a:ext cx="1985190" cy="419557"/>
      </dsp:txXfrm>
    </dsp:sp>
    <dsp:sp modelId="{0AD12025-63D3-48EA-AB32-55D75AF12529}">
      <dsp:nvSpPr>
        <dsp:cNvPr id="0" name=""/>
        <dsp:cNvSpPr/>
      </dsp:nvSpPr>
      <dsp:spPr>
        <a:xfrm>
          <a:off x="4235867" y="847216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9E470-0C3D-426A-8526-D285143ECA65}">
      <dsp:nvSpPr>
        <dsp:cNvPr id="0" name=""/>
        <dsp:cNvSpPr/>
      </dsp:nvSpPr>
      <dsp:spPr>
        <a:xfrm>
          <a:off x="4374830" y="750162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Blog Posts</a:t>
          </a:r>
        </a:p>
      </dsp:txBody>
      <dsp:txXfrm>
        <a:off x="4374830" y="750162"/>
        <a:ext cx="1846226" cy="339943"/>
      </dsp:txXfrm>
    </dsp:sp>
    <dsp:sp modelId="{5C2BC923-25FC-42AF-9BA5-72A1C600580D}">
      <dsp:nvSpPr>
        <dsp:cNvPr id="0" name=""/>
        <dsp:cNvSpPr/>
      </dsp:nvSpPr>
      <dsp:spPr>
        <a:xfrm>
          <a:off x="4235867" y="1187159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1B2AE-5E32-43F9-9CF3-94CF2669FA80}">
      <dsp:nvSpPr>
        <dsp:cNvPr id="0" name=""/>
        <dsp:cNvSpPr/>
      </dsp:nvSpPr>
      <dsp:spPr>
        <a:xfrm>
          <a:off x="4374830" y="1090105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Websites</a:t>
          </a:r>
        </a:p>
      </dsp:txBody>
      <dsp:txXfrm>
        <a:off x="4374830" y="1090105"/>
        <a:ext cx="1846226" cy="339943"/>
      </dsp:txXfrm>
    </dsp:sp>
    <dsp:sp modelId="{CFBFF438-BF4E-4E6B-B59E-22B7213921EA}">
      <dsp:nvSpPr>
        <dsp:cNvPr id="0" name=""/>
        <dsp:cNvSpPr/>
      </dsp:nvSpPr>
      <dsp:spPr>
        <a:xfrm>
          <a:off x="6331056" y="396057"/>
          <a:ext cx="1805847" cy="293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73627-681E-4FBD-BE02-199F95E4E918}">
      <dsp:nvSpPr>
        <dsp:cNvPr id="0" name=""/>
        <dsp:cNvSpPr/>
      </dsp:nvSpPr>
      <dsp:spPr>
        <a:xfrm>
          <a:off x="6320316" y="507269"/>
          <a:ext cx="145839" cy="1458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4CA014-EFFD-4F5C-88A7-601F625A9283}">
      <dsp:nvSpPr>
        <dsp:cNvPr id="0" name=""/>
        <dsp:cNvSpPr/>
      </dsp:nvSpPr>
      <dsp:spPr>
        <a:xfrm>
          <a:off x="6320316" y="0"/>
          <a:ext cx="1985190" cy="41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Observations </a:t>
          </a:r>
        </a:p>
      </dsp:txBody>
      <dsp:txXfrm>
        <a:off x="6320316" y="0"/>
        <a:ext cx="1985190" cy="419557"/>
      </dsp:txXfrm>
    </dsp:sp>
    <dsp:sp modelId="{ED92F871-A47D-4923-B5AD-7E50E4E7D99A}">
      <dsp:nvSpPr>
        <dsp:cNvPr id="0" name=""/>
        <dsp:cNvSpPr/>
      </dsp:nvSpPr>
      <dsp:spPr>
        <a:xfrm>
          <a:off x="6320316" y="877010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38408D-3DBC-417A-AA01-C31F8C207FF3}">
      <dsp:nvSpPr>
        <dsp:cNvPr id="0" name=""/>
        <dsp:cNvSpPr/>
      </dsp:nvSpPr>
      <dsp:spPr>
        <a:xfrm>
          <a:off x="6459280" y="779956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Stakeholders meeting </a:t>
          </a:r>
        </a:p>
      </dsp:txBody>
      <dsp:txXfrm>
        <a:off x="6459280" y="779956"/>
        <a:ext cx="1846226" cy="339943"/>
      </dsp:txXfrm>
    </dsp:sp>
    <dsp:sp modelId="{BB3D0C47-DD0D-46D5-A3F5-5E881D0F196A}">
      <dsp:nvSpPr>
        <dsp:cNvPr id="0" name=""/>
        <dsp:cNvSpPr/>
      </dsp:nvSpPr>
      <dsp:spPr>
        <a:xfrm>
          <a:off x="6320316" y="1216953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1678F-EFB8-4CEE-AFAC-E007451C0B62}">
      <dsp:nvSpPr>
        <dsp:cNvPr id="0" name=""/>
        <dsp:cNvSpPr/>
      </dsp:nvSpPr>
      <dsp:spPr>
        <a:xfrm>
          <a:off x="6459280" y="1119900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Public meeting </a:t>
          </a:r>
        </a:p>
      </dsp:txBody>
      <dsp:txXfrm>
        <a:off x="6459280" y="1119900"/>
        <a:ext cx="1846226" cy="339943"/>
      </dsp:txXfrm>
    </dsp:sp>
    <dsp:sp modelId="{B5DFAA63-EA94-4A9F-B61E-1E4C176F2B63}">
      <dsp:nvSpPr>
        <dsp:cNvPr id="0" name=""/>
        <dsp:cNvSpPr/>
      </dsp:nvSpPr>
      <dsp:spPr>
        <a:xfrm>
          <a:off x="6320316" y="1556897"/>
          <a:ext cx="145835" cy="145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61292-0C63-4A72-85D0-6351FA9F1A55}">
      <dsp:nvSpPr>
        <dsp:cNvPr id="0" name=""/>
        <dsp:cNvSpPr/>
      </dsp:nvSpPr>
      <dsp:spPr>
        <a:xfrm>
          <a:off x="6459280" y="1459843"/>
          <a:ext cx="1846226" cy="33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Water conversation </a:t>
          </a:r>
        </a:p>
      </dsp:txBody>
      <dsp:txXfrm>
        <a:off x="6459280" y="1459843"/>
        <a:ext cx="1846226" cy="3399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78DD5-258D-4460-9E4B-068E8EB2528D}">
      <dsp:nvSpPr>
        <dsp:cNvPr id="0" name=""/>
        <dsp:cNvSpPr/>
      </dsp:nvSpPr>
      <dsp:spPr>
        <a:xfrm>
          <a:off x="118474" y="1760"/>
          <a:ext cx="3301787" cy="654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ea typeface="Calibri"/>
              <a:cs typeface="Times New Roman"/>
            </a:rPr>
            <a:t>1-Code in NVivo (paragraph or sentences)</a:t>
          </a:r>
          <a:endParaRPr lang="en-CA" sz="1200" kern="1200" dirty="0"/>
        </a:p>
      </dsp:txBody>
      <dsp:txXfrm>
        <a:off x="137651" y="20937"/>
        <a:ext cx="3263433" cy="616393"/>
      </dsp:txXfrm>
    </dsp:sp>
    <dsp:sp modelId="{4C5930AE-C901-4A7A-899A-F462E75FB6C6}">
      <dsp:nvSpPr>
        <dsp:cNvPr id="0" name=""/>
        <dsp:cNvSpPr/>
      </dsp:nvSpPr>
      <dsp:spPr>
        <a:xfrm rot="5400000">
          <a:off x="1646602" y="672876"/>
          <a:ext cx="245530" cy="294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 rot="-5400000">
        <a:off x="1680977" y="697429"/>
        <a:ext cx="176782" cy="171871"/>
      </dsp:txXfrm>
    </dsp:sp>
    <dsp:sp modelId="{ECCD2F57-3D5D-48A6-8583-FEA1F5A598D5}">
      <dsp:nvSpPr>
        <dsp:cNvPr id="0" name=""/>
        <dsp:cNvSpPr/>
      </dsp:nvSpPr>
      <dsp:spPr>
        <a:xfrm>
          <a:off x="118474" y="983882"/>
          <a:ext cx="3301787" cy="654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ea typeface="Calibri"/>
              <a:cs typeface="Times New Roman"/>
            </a:rPr>
            <a:t>2-Create a Node’s hierarchy structure </a:t>
          </a:r>
          <a:endParaRPr lang="en-CA" sz="1200" kern="1200" dirty="0">
            <a:effectLst/>
            <a:ea typeface="Calibri"/>
            <a:cs typeface="Times New Roman"/>
          </a:endParaRPr>
        </a:p>
      </dsp:txBody>
      <dsp:txXfrm>
        <a:off x="137651" y="1003059"/>
        <a:ext cx="3263433" cy="616393"/>
      </dsp:txXfrm>
    </dsp:sp>
    <dsp:sp modelId="{BD798A66-42B1-43A4-B6A2-4E84A39C06AC}">
      <dsp:nvSpPr>
        <dsp:cNvPr id="0" name=""/>
        <dsp:cNvSpPr/>
      </dsp:nvSpPr>
      <dsp:spPr>
        <a:xfrm rot="5400000">
          <a:off x="1646602" y="1654998"/>
          <a:ext cx="245530" cy="294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 rot="-5400000">
        <a:off x="1680977" y="1679551"/>
        <a:ext cx="176782" cy="171871"/>
      </dsp:txXfrm>
    </dsp:sp>
    <dsp:sp modelId="{E3DBC327-8674-40F9-A25C-E022977AA69D}">
      <dsp:nvSpPr>
        <dsp:cNvPr id="0" name=""/>
        <dsp:cNvSpPr/>
      </dsp:nvSpPr>
      <dsp:spPr>
        <a:xfrm>
          <a:off x="118474" y="1966003"/>
          <a:ext cx="3301787" cy="654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ea typeface="Calibri"/>
              <a:cs typeface="Times New Roman"/>
            </a:rPr>
            <a:t>3- Creating the themes</a:t>
          </a:r>
          <a:endParaRPr lang="en-CA" sz="1200" kern="1200" dirty="0">
            <a:effectLst/>
            <a:ea typeface="Calibri"/>
            <a:cs typeface="Times New Roman"/>
          </a:endParaRPr>
        </a:p>
      </dsp:txBody>
      <dsp:txXfrm>
        <a:off x="137651" y="1985180"/>
        <a:ext cx="3263433" cy="616393"/>
      </dsp:txXfrm>
    </dsp:sp>
    <dsp:sp modelId="{581C9804-BAB8-418F-BB94-124B7E6673C7}">
      <dsp:nvSpPr>
        <dsp:cNvPr id="0" name=""/>
        <dsp:cNvSpPr/>
      </dsp:nvSpPr>
      <dsp:spPr>
        <a:xfrm rot="5400000">
          <a:off x="1646602" y="2637120"/>
          <a:ext cx="245530" cy="294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 rot="-5400000">
        <a:off x="1680977" y="2661673"/>
        <a:ext cx="176782" cy="171871"/>
      </dsp:txXfrm>
    </dsp:sp>
    <dsp:sp modelId="{351D6748-8B27-41C9-B424-E0335F0FCB28}">
      <dsp:nvSpPr>
        <dsp:cNvPr id="0" name=""/>
        <dsp:cNvSpPr/>
      </dsp:nvSpPr>
      <dsp:spPr>
        <a:xfrm>
          <a:off x="118474" y="2948125"/>
          <a:ext cx="3301787" cy="654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ea typeface="Calibri"/>
              <a:cs typeface="Times New Roman"/>
            </a:rPr>
            <a:t>4- Compering themes with the Key words and Criteria   from literature </a:t>
          </a:r>
          <a:endParaRPr lang="en-CA" sz="1200" kern="1200" dirty="0">
            <a:effectLst/>
            <a:ea typeface="Calibri"/>
            <a:cs typeface="Times New Roman"/>
          </a:endParaRPr>
        </a:p>
      </dsp:txBody>
      <dsp:txXfrm>
        <a:off x="137651" y="2967302"/>
        <a:ext cx="3263433" cy="6163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78DD5-258D-4460-9E4B-068E8EB2528D}">
      <dsp:nvSpPr>
        <dsp:cNvPr id="0" name=""/>
        <dsp:cNvSpPr/>
      </dsp:nvSpPr>
      <dsp:spPr>
        <a:xfrm>
          <a:off x="747002" y="0"/>
          <a:ext cx="3022409" cy="530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latin typeface="+mn-lt"/>
              <a:ea typeface="Calibri"/>
              <a:cs typeface="Times New Roman"/>
            </a:rPr>
            <a:t>1-Use a word query </a:t>
          </a:r>
          <a:endParaRPr lang="en-CA" sz="1200" kern="1200" dirty="0">
            <a:latin typeface="+mn-lt"/>
          </a:endParaRPr>
        </a:p>
      </dsp:txBody>
      <dsp:txXfrm>
        <a:off x="762543" y="15541"/>
        <a:ext cx="2991327" cy="499518"/>
      </dsp:txXfrm>
    </dsp:sp>
    <dsp:sp modelId="{4C5930AE-C901-4A7A-899A-F462E75FB6C6}">
      <dsp:nvSpPr>
        <dsp:cNvPr id="0" name=""/>
        <dsp:cNvSpPr/>
      </dsp:nvSpPr>
      <dsp:spPr>
        <a:xfrm rot="5400000">
          <a:off x="2205116" y="482003"/>
          <a:ext cx="106181" cy="238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500" kern="1200" dirty="0"/>
        </a:p>
      </dsp:txBody>
      <dsp:txXfrm rot="-5400000">
        <a:off x="2186576" y="548297"/>
        <a:ext cx="143262" cy="74327"/>
      </dsp:txXfrm>
    </dsp:sp>
    <dsp:sp modelId="{7ADAAB16-B124-4F5F-B39C-7683BC69D5BA}">
      <dsp:nvSpPr>
        <dsp:cNvPr id="0" name=""/>
        <dsp:cNvSpPr/>
      </dsp:nvSpPr>
      <dsp:spPr>
        <a:xfrm>
          <a:off x="757954" y="672175"/>
          <a:ext cx="3000506" cy="530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latin typeface="+mn-lt"/>
              <a:ea typeface="Calibri"/>
              <a:cs typeface="Times New Roman"/>
            </a:rPr>
            <a:t>2-Create a Node’s from the result of the word Query  </a:t>
          </a:r>
          <a:endParaRPr lang="en-CA" sz="1200" kern="1200" dirty="0">
            <a:effectLst/>
            <a:latin typeface="+mn-lt"/>
            <a:ea typeface="Calibri"/>
            <a:cs typeface="Times New Roman"/>
          </a:endParaRPr>
        </a:p>
      </dsp:txBody>
      <dsp:txXfrm>
        <a:off x="773495" y="687716"/>
        <a:ext cx="2969424" cy="499518"/>
      </dsp:txXfrm>
    </dsp:sp>
    <dsp:sp modelId="{3FFB9784-3823-404A-ABA2-6A5576C99E53}">
      <dsp:nvSpPr>
        <dsp:cNvPr id="0" name=""/>
        <dsp:cNvSpPr/>
      </dsp:nvSpPr>
      <dsp:spPr>
        <a:xfrm rot="5400000">
          <a:off x="2158719" y="1216041"/>
          <a:ext cx="198975" cy="238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 rot="-5400000">
        <a:off x="2186576" y="1235938"/>
        <a:ext cx="143262" cy="139283"/>
      </dsp:txXfrm>
    </dsp:sp>
    <dsp:sp modelId="{8A2C9527-1045-4C39-AFDD-CEB72BEA32CE}">
      <dsp:nvSpPr>
        <dsp:cNvPr id="0" name=""/>
        <dsp:cNvSpPr/>
      </dsp:nvSpPr>
      <dsp:spPr>
        <a:xfrm>
          <a:off x="757954" y="1468077"/>
          <a:ext cx="3000506" cy="530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latin typeface="+mn-lt"/>
              <a:ea typeface="Calibri"/>
              <a:cs typeface="Times New Roman"/>
            </a:rPr>
            <a:t>3- Create a Node`s hierarchy structure</a:t>
          </a:r>
          <a:endParaRPr lang="en-CA" sz="1200" kern="1200" dirty="0">
            <a:effectLst/>
            <a:latin typeface="+mn-lt"/>
            <a:ea typeface="Calibri"/>
            <a:cs typeface="Times New Roman"/>
          </a:endParaRPr>
        </a:p>
      </dsp:txBody>
      <dsp:txXfrm>
        <a:off x="773495" y="1483618"/>
        <a:ext cx="2969424" cy="499518"/>
      </dsp:txXfrm>
    </dsp:sp>
    <dsp:sp modelId="{DCBD15AF-EE88-4699-AA5D-C083ABD2D575}">
      <dsp:nvSpPr>
        <dsp:cNvPr id="0" name=""/>
        <dsp:cNvSpPr/>
      </dsp:nvSpPr>
      <dsp:spPr>
        <a:xfrm rot="5400000">
          <a:off x="2158719" y="2011943"/>
          <a:ext cx="198975" cy="238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 rot="-5400000">
        <a:off x="2186576" y="2031840"/>
        <a:ext cx="143262" cy="139283"/>
      </dsp:txXfrm>
    </dsp:sp>
    <dsp:sp modelId="{2334EEC4-69B7-4486-9012-3E11057288A8}">
      <dsp:nvSpPr>
        <dsp:cNvPr id="0" name=""/>
        <dsp:cNvSpPr/>
      </dsp:nvSpPr>
      <dsp:spPr>
        <a:xfrm>
          <a:off x="757954" y="2263978"/>
          <a:ext cx="3000506" cy="530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latin typeface="+mn-lt"/>
              <a:ea typeface="Calibri"/>
              <a:cs typeface="Times New Roman"/>
            </a:rPr>
            <a:t>4- Creating the themes</a:t>
          </a:r>
          <a:endParaRPr lang="en-CA" sz="1200" kern="1200" dirty="0">
            <a:effectLst/>
            <a:latin typeface="+mn-lt"/>
            <a:ea typeface="Calibri"/>
            <a:cs typeface="Times New Roman"/>
          </a:endParaRPr>
        </a:p>
      </dsp:txBody>
      <dsp:txXfrm>
        <a:off x="773495" y="2279519"/>
        <a:ext cx="2969424" cy="499518"/>
      </dsp:txXfrm>
    </dsp:sp>
    <dsp:sp modelId="{C0A6DB6C-172C-46C9-BCB3-B8A8A540EF8B}">
      <dsp:nvSpPr>
        <dsp:cNvPr id="0" name=""/>
        <dsp:cNvSpPr/>
      </dsp:nvSpPr>
      <dsp:spPr>
        <a:xfrm rot="5400000">
          <a:off x="2158719" y="2852705"/>
          <a:ext cx="198975" cy="238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000" kern="1200" dirty="0"/>
        </a:p>
      </dsp:txBody>
      <dsp:txXfrm rot="-5400000">
        <a:off x="2186576" y="2872602"/>
        <a:ext cx="143262" cy="139283"/>
      </dsp:txXfrm>
    </dsp:sp>
    <dsp:sp modelId="{FDE3A016-AFF5-47EA-959E-6E7813E1BE09}">
      <dsp:nvSpPr>
        <dsp:cNvPr id="0" name=""/>
        <dsp:cNvSpPr/>
      </dsp:nvSpPr>
      <dsp:spPr>
        <a:xfrm>
          <a:off x="757954" y="3059880"/>
          <a:ext cx="3000506" cy="530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200" kern="1200" dirty="0" smtClean="0">
              <a:effectLst/>
              <a:latin typeface="+mn-lt"/>
              <a:ea typeface="Calibri"/>
              <a:cs typeface="Times New Roman"/>
            </a:rPr>
            <a:t>5- Compering themes with the Key words and Criteria   from literature </a:t>
          </a:r>
          <a:endParaRPr lang="en-CA" sz="1200" kern="1200" dirty="0">
            <a:effectLst/>
            <a:latin typeface="+mn-lt"/>
            <a:ea typeface="Calibri"/>
            <a:cs typeface="Times New Roman"/>
          </a:endParaRPr>
        </a:p>
      </dsp:txBody>
      <dsp:txXfrm>
        <a:off x="773495" y="3075421"/>
        <a:ext cx="2969424" cy="4995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A71AB-9A6D-40EB-9965-433D9AB90E9A}">
      <dsp:nvSpPr>
        <dsp:cNvPr id="0" name=""/>
        <dsp:cNvSpPr/>
      </dsp:nvSpPr>
      <dsp:spPr>
        <a:xfrm>
          <a:off x="2463771" y="821"/>
          <a:ext cx="1764504" cy="176450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  a fair plan design  process </a:t>
          </a:r>
          <a:endParaRPr lang="en-CA" sz="1600" kern="1200" dirty="0"/>
        </a:p>
      </dsp:txBody>
      <dsp:txXfrm>
        <a:off x="2722177" y="259227"/>
        <a:ext cx="1247692" cy="1247692"/>
      </dsp:txXfrm>
    </dsp:sp>
    <dsp:sp modelId="{4EA4E7AB-809C-4649-8F20-90A9B3B8C3BA}">
      <dsp:nvSpPr>
        <dsp:cNvPr id="0" name=""/>
        <dsp:cNvSpPr/>
      </dsp:nvSpPr>
      <dsp:spPr>
        <a:xfrm rot="3600000">
          <a:off x="3767151" y="1722693"/>
          <a:ext cx="471077" cy="595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>
        <a:off x="3802482" y="1780602"/>
        <a:ext cx="329754" cy="357312"/>
      </dsp:txXfrm>
    </dsp:sp>
    <dsp:sp modelId="{9E288393-AED3-47AC-A85C-E267008D7A0D}">
      <dsp:nvSpPr>
        <dsp:cNvPr id="0" name=""/>
        <dsp:cNvSpPr/>
      </dsp:nvSpPr>
      <dsp:spPr>
        <a:xfrm>
          <a:off x="3790436" y="2298673"/>
          <a:ext cx="1764504" cy="1764504"/>
        </a:xfrm>
        <a:prstGeom prst="ellipse">
          <a:avLst/>
        </a:prstGeom>
        <a:solidFill>
          <a:schemeClr val="accent2">
            <a:hueOff val="214284"/>
            <a:satOff val="-24046"/>
            <a:lumOff val="41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a fair public participation process </a:t>
          </a:r>
        </a:p>
      </dsp:txBody>
      <dsp:txXfrm>
        <a:off x="4048842" y="2557079"/>
        <a:ext cx="1247692" cy="1247692"/>
      </dsp:txXfrm>
    </dsp:sp>
    <dsp:sp modelId="{2AFC4EA9-67BC-4C23-9B99-5F2C3510EE80}">
      <dsp:nvSpPr>
        <dsp:cNvPr id="0" name=""/>
        <dsp:cNvSpPr/>
      </dsp:nvSpPr>
      <dsp:spPr>
        <a:xfrm rot="10800000">
          <a:off x="3123817" y="2883165"/>
          <a:ext cx="471077" cy="595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14284"/>
            <a:satOff val="-24046"/>
            <a:lumOff val="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 rot="10800000">
        <a:off x="3265140" y="3002269"/>
        <a:ext cx="329754" cy="357312"/>
      </dsp:txXfrm>
    </dsp:sp>
    <dsp:sp modelId="{E7E405DB-3A1A-40E4-8915-B7A43A467011}">
      <dsp:nvSpPr>
        <dsp:cNvPr id="0" name=""/>
        <dsp:cNvSpPr/>
      </dsp:nvSpPr>
      <dsp:spPr>
        <a:xfrm>
          <a:off x="1137105" y="2298673"/>
          <a:ext cx="1764504" cy="1764504"/>
        </a:xfrm>
        <a:prstGeom prst="ellipse">
          <a:avLst/>
        </a:prstGeom>
        <a:solidFill>
          <a:schemeClr val="accent2">
            <a:hueOff val="428568"/>
            <a:satOff val="-48092"/>
            <a:lumOff val="82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smtClean="0"/>
            <a:t> a fair decision making process </a:t>
          </a:r>
        </a:p>
      </dsp:txBody>
      <dsp:txXfrm>
        <a:off x="1395511" y="2557079"/>
        <a:ext cx="1247692" cy="1247692"/>
      </dsp:txXfrm>
    </dsp:sp>
    <dsp:sp modelId="{67BD6A88-B464-4CFF-8080-47FEE1CF4F21}">
      <dsp:nvSpPr>
        <dsp:cNvPr id="0" name=""/>
        <dsp:cNvSpPr/>
      </dsp:nvSpPr>
      <dsp:spPr>
        <a:xfrm rot="18000000">
          <a:off x="2440485" y="1745786"/>
          <a:ext cx="471077" cy="595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28568"/>
            <a:satOff val="-48092"/>
            <a:lumOff val="82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 dirty="0"/>
        </a:p>
      </dsp:txBody>
      <dsp:txXfrm>
        <a:off x="2475816" y="1926085"/>
        <a:ext cx="329754" cy="3573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66DA5-835B-4B0A-A6B0-75B4E8A4D196}">
      <dsp:nvSpPr>
        <dsp:cNvPr id="0" name=""/>
        <dsp:cNvSpPr/>
      </dsp:nvSpPr>
      <dsp:spPr>
        <a:xfrm>
          <a:off x="0" y="1722"/>
          <a:ext cx="787020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1C72A-9F32-4439-A319-45A820E8E130}">
      <dsp:nvSpPr>
        <dsp:cNvPr id="0" name=""/>
        <dsp:cNvSpPr/>
      </dsp:nvSpPr>
      <dsp:spPr>
        <a:xfrm>
          <a:off x="0" y="1722"/>
          <a:ext cx="1574041" cy="117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G1: designing  a fair process </a:t>
          </a:r>
          <a:endParaRPr lang="en-CA" sz="1900" kern="1200" dirty="0"/>
        </a:p>
      </dsp:txBody>
      <dsp:txXfrm>
        <a:off x="0" y="1722"/>
        <a:ext cx="1574041" cy="1174982"/>
      </dsp:txXfrm>
    </dsp:sp>
    <dsp:sp modelId="{3D54A0C3-0E71-432B-B5E4-03D48537F687}">
      <dsp:nvSpPr>
        <dsp:cNvPr id="0" name=""/>
        <dsp:cNvSpPr/>
      </dsp:nvSpPr>
      <dsp:spPr>
        <a:xfrm>
          <a:off x="1692094" y="29032"/>
          <a:ext cx="6178112" cy="546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T1= Procedural rules </a:t>
          </a:r>
          <a:endParaRPr lang="en-CA" sz="1700" kern="1200" dirty="0"/>
        </a:p>
      </dsp:txBody>
      <dsp:txXfrm>
        <a:off x="1692094" y="29032"/>
        <a:ext cx="6178112" cy="546183"/>
      </dsp:txXfrm>
    </dsp:sp>
    <dsp:sp modelId="{FBF4D4FB-D3E0-4DF8-8BCA-5AB0B8D8A532}">
      <dsp:nvSpPr>
        <dsp:cNvPr id="0" name=""/>
        <dsp:cNvSpPr/>
      </dsp:nvSpPr>
      <dsp:spPr>
        <a:xfrm>
          <a:off x="1574041" y="575215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EC14C-68C9-4694-B0F2-96BABF3FA197}">
      <dsp:nvSpPr>
        <dsp:cNvPr id="0" name=""/>
        <dsp:cNvSpPr/>
      </dsp:nvSpPr>
      <dsp:spPr>
        <a:xfrm>
          <a:off x="1692094" y="602524"/>
          <a:ext cx="6178112" cy="546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T2= Fair vision and objectives </a:t>
          </a:r>
          <a:endParaRPr lang="en-CA" sz="1700" kern="1200" dirty="0"/>
        </a:p>
      </dsp:txBody>
      <dsp:txXfrm>
        <a:off x="1692094" y="602524"/>
        <a:ext cx="6178112" cy="546183"/>
      </dsp:txXfrm>
    </dsp:sp>
    <dsp:sp modelId="{DC95300D-952F-412E-A8D2-6B36F00AE32C}">
      <dsp:nvSpPr>
        <dsp:cNvPr id="0" name=""/>
        <dsp:cNvSpPr/>
      </dsp:nvSpPr>
      <dsp:spPr>
        <a:xfrm>
          <a:off x="1574041" y="1148707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E4623-CC1A-4001-A0E0-DE4991A46661}">
      <dsp:nvSpPr>
        <dsp:cNvPr id="0" name=""/>
        <dsp:cNvSpPr/>
      </dsp:nvSpPr>
      <dsp:spPr>
        <a:xfrm>
          <a:off x="0" y="1176704"/>
          <a:ext cx="787020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82636-219C-412C-80C8-D7E8A2DE964A}">
      <dsp:nvSpPr>
        <dsp:cNvPr id="0" name=""/>
        <dsp:cNvSpPr/>
      </dsp:nvSpPr>
      <dsp:spPr>
        <a:xfrm>
          <a:off x="0" y="1176704"/>
          <a:ext cx="1574041" cy="117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G2: fair public participation </a:t>
          </a:r>
          <a:endParaRPr lang="en-CA" sz="1900" kern="1200" dirty="0"/>
        </a:p>
      </dsp:txBody>
      <dsp:txXfrm>
        <a:off x="0" y="1176704"/>
        <a:ext cx="1574041" cy="1174982"/>
      </dsp:txXfrm>
    </dsp:sp>
    <dsp:sp modelId="{A49974AD-2696-4237-BDB8-0FC9C6BFF6D8}">
      <dsp:nvSpPr>
        <dsp:cNvPr id="0" name=""/>
        <dsp:cNvSpPr/>
      </dsp:nvSpPr>
      <dsp:spPr>
        <a:xfrm>
          <a:off x="1692094" y="1195064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T3= Unbiased representative </a:t>
          </a:r>
          <a:endParaRPr lang="en-CA" sz="1700" kern="1200" dirty="0"/>
        </a:p>
      </dsp:txBody>
      <dsp:txXfrm>
        <a:off x="1692094" y="1195064"/>
        <a:ext cx="6178112" cy="367181"/>
      </dsp:txXfrm>
    </dsp:sp>
    <dsp:sp modelId="{C6E5D1B9-8FF5-4A1F-9BE6-5A439A074303}">
      <dsp:nvSpPr>
        <dsp:cNvPr id="0" name=""/>
        <dsp:cNvSpPr/>
      </dsp:nvSpPr>
      <dsp:spPr>
        <a:xfrm>
          <a:off x="1574041" y="1562245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25B07-DBCF-45AF-9AC1-E8A71DA34B7B}">
      <dsp:nvSpPr>
        <dsp:cNvPr id="0" name=""/>
        <dsp:cNvSpPr/>
      </dsp:nvSpPr>
      <dsp:spPr>
        <a:xfrm>
          <a:off x="1692094" y="1580605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T4= Clear public participation strategies </a:t>
          </a:r>
          <a:endParaRPr lang="en-CA" sz="1700" kern="1200" dirty="0"/>
        </a:p>
      </dsp:txBody>
      <dsp:txXfrm>
        <a:off x="1692094" y="1580605"/>
        <a:ext cx="6178112" cy="367181"/>
      </dsp:txXfrm>
    </dsp:sp>
    <dsp:sp modelId="{B27B196E-F9CE-41DA-B3CC-B2E28DE14FF8}">
      <dsp:nvSpPr>
        <dsp:cNvPr id="0" name=""/>
        <dsp:cNvSpPr/>
      </dsp:nvSpPr>
      <dsp:spPr>
        <a:xfrm>
          <a:off x="1574041" y="1947786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3197B7-9DE3-4515-A12E-BE98679584BE}">
      <dsp:nvSpPr>
        <dsp:cNvPr id="0" name=""/>
        <dsp:cNvSpPr/>
      </dsp:nvSpPr>
      <dsp:spPr>
        <a:xfrm>
          <a:off x="1692094" y="1966146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T5= Voice</a:t>
          </a:r>
          <a:endParaRPr lang="en-CA" sz="1700" kern="1200" dirty="0"/>
        </a:p>
      </dsp:txBody>
      <dsp:txXfrm>
        <a:off x="1692094" y="1966146"/>
        <a:ext cx="6178112" cy="367181"/>
      </dsp:txXfrm>
    </dsp:sp>
    <dsp:sp modelId="{02DCE1B6-8184-403E-B3F2-EA1677C6A81D}">
      <dsp:nvSpPr>
        <dsp:cNvPr id="0" name=""/>
        <dsp:cNvSpPr/>
      </dsp:nvSpPr>
      <dsp:spPr>
        <a:xfrm>
          <a:off x="1574041" y="2333327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B83E5-92C0-4BAF-8E97-6EFC7BDDF89A}">
      <dsp:nvSpPr>
        <dsp:cNvPr id="0" name=""/>
        <dsp:cNvSpPr/>
      </dsp:nvSpPr>
      <dsp:spPr>
        <a:xfrm>
          <a:off x="0" y="2351687"/>
          <a:ext cx="787020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E2604-B522-4BF5-BBEF-D21EE1FDD7B1}">
      <dsp:nvSpPr>
        <dsp:cNvPr id="0" name=""/>
        <dsp:cNvSpPr/>
      </dsp:nvSpPr>
      <dsp:spPr>
        <a:xfrm>
          <a:off x="0" y="2351687"/>
          <a:ext cx="1574041" cy="117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/>
            <a:t>G3: a fair decision making process </a:t>
          </a:r>
          <a:endParaRPr lang="en-CA" sz="1900" kern="1200" dirty="0"/>
        </a:p>
      </dsp:txBody>
      <dsp:txXfrm>
        <a:off x="0" y="2351687"/>
        <a:ext cx="1574041" cy="1174982"/>
      </dsp:txXfrm>
    </dsp:sp>
    <dsp:sp modelId="{45ABF152-3007-433C-8486-44F968169708}">
      <dsp:nvSpPr>
        <dsp:cNvPr id="0" name=""/>
        <dsp:cNvSpPr/>
      </dsp:nvSpPr>
      <dsp:spPr>
        <a:xfrm>
          <a:off x="1692094" y="2370046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T6= Clear description of decision makers responsibilities </a:t>
          </a:r>
          <a:endParaRPr lang="en-CA" sz="1700" kern="1200" dirty="0"/>
        </a:p>
      </dsp:txBody>
      <dsp:txXfrm>
        <a:off x="1692094" y="2370046"/>
        <a:ext cx="6178112" cy="367181"/>
      </dsp:txXfrm>
    </dsp:sp>
    <dsp:sp modelId="{80DF2DA1-46D5-49BB-B9B7-DA69B8A8B8B0}">
      <dsp:nvSpPr>
        <dsp:cNvPr id="0" name=""/>
        <dsp:cNvSpPr/>
      </dsp:nvSpPr>
      <dsp:spPr>
        <a:xfrm>
          <a:off x="1574041" y="2737228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A29FC-576F-4AE2-BBD3-3C2A25D9A785}">
      <dsp:nvSpPr>
        <dsp:cNvPr id="0" name=""/>
        <dsp:cNvSpPr/>
      </dsp:nvSpPr>
      <dsp:spPr>
        <a:xfrm>
          <a:off x="1692094" y="2755587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T7= Understand and resolve the conflicts </a:t>
          </a:r>
          <a:endParaRPr lang="en-CA" sz="1700" kern="1200" dirty="0"/>
        </a:p>
      </dsp:txBody>
      <dsp:txXfrm>
        <a:off x="1692094" y="2755587"/>
        <a:ext cx="6178112" cy="367181"/>
      </dsp:txXfrm>
    </dsp:sp>
    <dsp:sp modelId="{ED626F46-A59E-4F36-83BE-9C2FA528B782}">
      <dsp:nvSpPr>
        <dsp:cNvPr id="0" name=""/>
        <dsp:cNvSpPr/>
      </dsp:nvSpPr>
      <dsp:spPr>
        <a:xfrm>
          <a:off x="1574041" y="3122769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88D56A-A9DF-4B27-BFD8-3478D689BBCB}">
      <dsp:nvSpPr>
        <dsp:cNvPr id="0" name=""/>
        <dsp:cNvSpPr/>
      </dsp:nvSpPr>
      <dsp:spPr>
        <a:xfrm>
          <a:off x="1692094" y="3141128"/>
          <a:ext cx="6178112" cy="367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700" kern="1200" dirty="0" smtClean="0"/>
            <a:t>T8= Identify the implementation challenges </a:t>
          </a:r>
          <a:endParaRPr lang="en-CA" sz="1700" kern="1200" dirty="0"/>
        </a:p>
      </dsp:txBody>
      <dsp:txXfrm>
        <a:off x="1692094" y="3141128"/>
        <a:ext cx="6178112" cy="367181"/>
      </dsp:txXfrm>
    </dsp:sp>
    <dsp:sp modelId="{0C5AE714-DD85-49CC-8171-A695E4BFBFE0}">
      <dsp:nvSpPr>
        <dsp:cNvPr id="0" name=""/>
        <dsp:cNvSpPr/>
      </dsp:nvSpPr>
      <dsp:spPr>
        <a:xfrm>
          <a:off x="1574041" y="3508310"/>
          <a:ext cx="62961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1FBEB-9389-4A87-A9D4-08B1AB63F15C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1FBA9-6BC8-4486-B7BC-76C5F826029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705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1FBA9-6BC8-4486-B7BC-76C5F826029A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4923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1FBA9-6BC8-4486-B7BC-76C5F826029A}" type="slidenum">
              <a:rPr lang="en-CA" smtClean="0"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21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1FBA9-6BC8-4486-B7BC-76C5F826029A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2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3810002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3675529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9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9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2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6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6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1109162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10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20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308278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360248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440114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3DBA7E2-3607-40EA-BC50-0F9C86F23438}" type="datetimeFigureOut">
              <a:rPr lang="en-CA" smtClean="0"/>
              <a:t>2014-11-27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F63EE3F-D798-4B4F-8A58-6570B0FA2BC1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4.xml"/><Relationship Id="rId7" Type="http://schemas.openxmlformats.org/officeDocument/2006/relationships/image" Target="../media/image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microsoft.com/office/2007/relationships/hdphoto" Target="../media/hdphoto1.wdp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microsoft.com/office/2007/relationships/hdphoto" Target="../media/hdphoto1.wdp"/><Relationship Id="rId7" Type="http://schemas.openxmlformats.org/officeDocument/2006/relationships/diagramColors" Target="../diagrams/colors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9.xml"/><Relationship Id="rId7" Type="http://schemas.openxmlformats.org/officeDocument/2006/relationships/image" Target="../media/image2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microsoft.com/office/2007/relationships/hdphoto" Target="../media/hdphoto1.wdp"/><Relationship Id="rId7" Type="http://schemas.openxmlformats.org/officeDocument/2006/relationships/diagramColors" Target="../diagrams/colors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microsoft.com/office/2007/relationships/hdphoto" Target="../media/hdphoto1.wdp"/><Relationship Id="rId7" Type="http://schemas.openxmlformats.org/officeDocument/2006/relationships/diagramColors" Target="../diagrams/colors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microsoft.com/office/2007/relationships/hdphoto" Target="../media/hdphoto1.wdp"/><Relationship Id="rId7" Type="http://schemas.openxmlformats.org/officeDocument/2006/relationships/diagramColors" Target="../diagrams/colors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13" Type="http://schemas.microsoft.com/office/2007/relationships/diagramDrawing" Target="../diagrams/drawing14.xml"/><Relationship Id="rId3" Type="http://schemas.microsoft.com/office/2007/relationships/hdphoto" Target="../media/hdphoto1.wdp"/><Relationship Id="rId7" Type="http://schemas.openxmlformats.org/officeDocument/2006/relationships/diagramColors" Target="../diagrams/colors13.xml"/><Relationship Id="rId12" Type="http://schemas.openxmlformats.org/officeDocument/2006/relationships/diagramColors" Target="../diagrams/colors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11" Type="http://schemas.openxmlformats.org/officeDocument/2006/relationships/diagramQuickStyle" Target="../diagrams/quickStyle14.xml"/><Relationship Id="rId5" Type="http://schemas.openxmlformats.org/officeDocument/2006/relationships/diagramLayout" Target="../diagrams/layout13.xml"/><Relationship Id="rId10" Type="http://schemas.openxmlformats.org/officeDocument/2006/relationships/diagramLayout" Target="../diagrams/layout14.xml"/><Relationship Id="rId4" Type="http://schemas.openxmlformats.org/officeDocument/2006/relationships/diagramData" Target="../diagrams/data13.xml"/><Relationship Id="rId9" Type="http://schemas.openxmlformats.org/officeDocument/2006/relationships/diagramData" Target="../diagrams/data1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microsoft.com/office/2007/relationships/hdphoto" Target="../media/hdphoto1.wdp"/><Relationship Id="rId9" Type="http://schemas.microsoft.com/office/2007/relationships/diagramDrawing" Target="../diagrams/drawing15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microsoft.com/office/2007/relationships/diagramDrawing" Target="../diagrams/drawing17.xml"/><Relationship Id="rId3" Type="http://schemas.openxmlformats.org/officeDocument/2006/relationships/diagramLayout" Target="../diagrams/layout16.xml"/><Relationship Id="rId7" Type="http://schemas.openxmlformats.org/officeDocument/2006/relationships/image" Target="../media/image2.jpeg"/><Relationship Id="rId12" Type="http://schemas.openxmlformats.org/officeDocument/2006/relationships/diagramColors" Target="../diagrams/colors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openxmlformats.org/officeDocument/2006/relationships/diagramQuickStyle" Target="../diagrams/quickStyle17.xml"/><Relationship Id="rId5" Type="http://schemas.openxmlformats.org/officeDocument/2006/relationships/diagramColors" Target="../diagrams/colors16.xml"/><Relationship Id="rId10" Type="http://schemas.openxmlformats.org/officeDocument/2006/relationships/diagramLayout" Target="../diagrams/layout17.xml"/><Relationship Id="rId4" Type="http://schemas.openxmlformats.org/officeDocument/2006/relationships/diagramQuickStyle" Target="../diagrams/quickStyle16.xml"/><Relationship Id="rId9" Type="http://schemas.openxmlformats.org/officeDocument/2006/relationships/diagramData" Target="../diagrams/data17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microsoft.com/office/2007/relationships/hdphoto" Target="../media/hdphoto1.wdp"/><Relationship Id="rId7" Type="http://schemas.openxmlformats.org/officeDocument/2006/relationships/diagramColors" Target="../diagrams/colors1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7.jpe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1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Procedural Justice in Alberta Regional Plans</a:t>
            </a:r>
            <a:br>
              <a:rPr lang="en-CA" dirty="0" smtClean="0"/>
            </a:br>
            <a:endParaRPr lang="en-C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Parastoo Emami, </a:t>
            </a:r>
          </a:p>
          <a:p>
            <a:r>
              <a:rPr lang="en-CA" dirty="0" smtClean="0"/>
              <a:t>Wei Xu </a:t>
            </a:r>
          </a:p>
          <a:p>
            <a:r>
              <a:rPr lang="en-CA" dirty="0" smtClean="0"/>
              <a:t>Henning Bjornlund</a:t>
            </a:r>
          </a:p>
          <a:p>
            <a:r>
              <a:rPr lang="en-CA" dirty="0" smtClean="0"/>
              <a:t>University of Lethbridge 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008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9952"/>
            <a:ext cx="8229600" cy="1066800"/>
          </a:xfrm>
        </p:spPr>
        <p:txBody>
          <a:bodyPr/>
          <a:lstStyle/>
          <a:p>
            <a:r>
              <a:rPr lang="en-CA" dirty="0" smtClean="0"/>
              <a:t>procedural justice principles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325112"/>
          </a:xfrm>
        </p:spPr>
        <p:txBody>
          <a:bodyPr/>
          <a:lstStyle/>
          <a:p>
            <a:pPr marL="109728" indent="0">
              <a:buNone/>
            </a:pPr>
            <a:endParaRPr lang="en-CA" dirty="0" smtClean="0"/>
          </a:p>
          <a:p>
            <a:endParaRPr lang="en-CA" dirty="0"/>
          </a:p>
        </p:txBody>
      </p:sp>
      <p:graphicFrame>
        <p:nvGraphicFramePr>
          <p:cNvPr id="49" name="Diagram 48"/>
          <p:cNvGraphicFramePr/>
          <p:nvPr>
            <p:extLst>
              <p:ext uri="{D42A27DB-BD31-4B8C-83A1-F6EECF244321}">
                <p14:modId xmlns:p14="http://schemas.microsoft.com/office/powerpoint/2010/main" val="1233687448"/>
              </p:ext>
            </p:extLst>
          </p:nvPr>
        </p:nvGraphicFramePr>
        <p:xfrm>
          <a:off x="560262" y="1741264"/>
          <a:ext cx="73448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1484784"/>
            <a:ext cx="7689562" cy="43204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49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3205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80" y="260648"/>
            <a:ext cx="8229600" cy="1066800"/>
          </a:xfrm>
        </p:spPr>
        <p:txBody>
          <a:bodyPr/>
          <a:lstStyle/>
          <a:p>
            <a:r>
              <a:rPr lang="en-CA" dirty="0" smtClean="0"/>
              <a:t>Qualitative research method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325112"/>
          </a:xfrm>
        </p:spPr>
        <p:txBody>
          <a:bodyPr/>
          <a:lstStyle/>
          <a:p>
            <a:r>
              <a:rPr lang="en-CA" sz="1800" dirty="0" smtClean="0"/>
              <a:t>Procedural justice sits in the context of moral and philosophical aspect of human psychology.   </a:t>
            </a:r>
          </a:p>
          <a:p>
            <a:r>
              <a:rPr lang="en-CA" sz="1800" dirty="0" smtClean="0"/>
              <a:t>Many scholars uses qualitative method to conduct the research*.</a:t>
            </a:r>
          </a:p>
          <a:p>
            <a:pPr lvl="1"/>
            <a:r>
              <a:rPr lang="en-CA" sz="1800" dirty="0" smtClean="0"/>
              <a:t> Four sources has been used for data collection</a:t>
            </a:r>
          </a:p>
          <a:p>
            <a:pPr lvl="1"/>
            <a:endParaRPr lang="en-CA" sz="1800" dirty="0" smtClean="0"/>
          </a:p>
          <a:p>
            <a:pPr lvl="1"/>
            <a:endParaRPr lang="en-CA" sz="1800" dirty="0" smtClean="0"/>
          </a:p>
          <a:p>
            <a:pPr marL="411480" lvl="1" indent="0">
              <a:buNone/>
            </a:pPr>
            <a:r>
              <a:rPr lang="en-CA" dirty="0" smtClean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1520" y="6272357"/>
            <a:ext cx="8280920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dirty="0" smtClean="0"/>
              <a:t>*</a:t>
            </a:r>
            <a:r>
              <a:rPr lang="en-CA" sz="1400" dirty="0" smtClean="0"/>
              <a:t>Lawrence, et al. (1997), Lukasiewicz et al. (2013),  Syme et al.(2001)(2005)</a:t>
            </a:r>
            <a:endParaRPr lang="en-CA" sz="14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26276942"/>
              </p:ext>
            </p:extLst>
          </p:nvPr>
        </p:nvGraphicFramePr>
        <p:xfrm>
          <a:off x="395536" y="3032943"/>
          <a:ext cx="8372475" cy="1800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3894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80" y="260648"/>
            <a:ext cx="8229600" cy="1066800"/>
          </a:xfrm>
        </p:spPr>
        <p:txBody>
          <a:bodyPr/>
          <a:lstStyle/>
          <a:p>
            <a:r>
              <a:rPr lang="en-CA" dirty="0" smtClean="0"/>
              <a:t>Qualitative research method 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251520" y="6272357"/>
            <a:ext cx="8280920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dirty="0" smtClean="0"/>
              <a:t>*</a:t>
            </a:r>
            <a:r>
              <a:rPr lang="en-CA" sz="1400" dirty="0" smtClean="0"/>
              <a:t>Lawrence, et al. (1997), Lukasiewicz et al. (2013),  Syme et al.(2001)(2005)</a:t>
            </a:r>
            <a:endParaRPr lang="en-CA" sz="1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1107449"/>
              </p:ext>
            </p:extLst>
          </p:nvPr>
        </p:nvGraphicFramePr>
        <p:xfrm>
          <a:off x="626481" y="2676876"/>
          <a:ext cx="3538736" cy="3604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316242"/>
              </p:ext>
            </p:extLst>
          </p:nvPr>
        </p:nvGraphicFramePr>
        <p:xfrm>
          <a:off x="4211960" y="2708920"/>
          <a:ext cx="4410464" cy="3715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2" name="Rounded Rectangle 21"/>
          <p:cNvSpPr/>
          <p:nvPr/>
        </p:nvSpPr>
        <p:spPr>
          <a:xfrm>
            <a:off x="1835696" y="1182562"/>
            <a:ext cx="5040560" cy="66404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Data Analysis </a:t>
            </a:r>
            <a:endParaRPr lang="en-CA" dirty="0"/>
          </a:p>
        </p:txBody>
      </p:sp>
      <p:sp>
        <p:nvSpPr>
          <p:cNvPr id="23" name="Rounded Rectangle 22"/>
          <p:cNvSpPr/>
          <p:nvPr/>
        </p:nvSpPr>
        <p:spPr>
          <a:xfrm>
            <a:off x="1145729" y="2060848"/>
            <a:ext cx="2438576" cy="49169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/>
              <a:t>Thematic Analysis  </a:t>
            </a:r>
            <a:endParaRPr lang="en-CA" sz="1600" dirty="0"/>
          </a:p>
        </p:txBody>
      </p:sp>
      <p:sp>
        <p:nvSpPr>
          <p:cNvPr id="24" name="Rounded Rectangle 23"/>
          <p:cNvSpPr/>
          <p:nvPr/>
        </p:nvSpPr>
        <p:spPr>
          <a:xfrm>
            <a:off x="5155654" y="2060848"/>
            <a:ext cx="2438576" cy="49169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schemeClr val="bg1"/>
                </a:solidFill>
              </a:rPr>
              <a:t>Content Analysis</a:t>
            </a:r>
            <a:endParaRPr lang="en-CA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7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  <p:bldGraphic spid="20" grpId="1">
        <p:bldAsOne/>
      </p:bldGraphic>
      <p:bldGraphic spid="21" grpId="0">
        <p:bldAsOne/>
      </p:bldGraphic>
      <p:bldGraphic spid="21" grpId="1">
        <p:bldAsOne/>
      </p:bldGraphic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504" y="228600"/>
            <a:ext cx="8229600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Procedural justice critical components </a:t>
            </a:r>
            <a:endParaRPr lang="en-CA" sz="36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160240"/>
          </a:xfrm>
        </p:spPr>
        <p:txBody>
          <a:bodyPr>
            <a:normAutofit/>
          </a:bodyPr>
          <a:lstStyle/>
          <a:p>
            <a:r>
              <a:rPr lang="en-CA" sz="2000" dirty="0" smtClean="0"/>
              <a:t>Identified procedural justice components are categorized :</a:t>
            </a:r>
          </a:p>
          <a:p>
            <a:endParaRPr lang="en-CA" dirty="0" smtClean="0"/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047" y="3412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28380224"/>
              </p:ext>
            </p:extLst>
          </p:nvPr>
        </p:nvGraphicFramePr>
        <p:xfrm>
          <a:off x="899592" y="1844824"/>
          <a:ext cx="669204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3903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3" grpId="1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504" y="228600"/>
            <a:ext cx="8229600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Procedural justice critical components </a:t>
            </a:r>
            <a:endParaRPr lang="en-CA" sz="36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160240"/>
          </a:xfrm>
        </p:spPr>
        <p:txBody>
          <a:bodyPr>
            <a:normAutofit/>
          </a:bodyPr>
          <a:lstStyle/>
          <a:p>
            <a:r>
              <a:rPr lang="en-CA" sz="2000" dirty="0" smtClean="0"/>
              <a:t>Identified procedural justice components are categorized :</a:t>
            </a:r>
          </a:p>
          <a:p>
            <a:endParaRPr lang="en-CA" dirty="0" smtClean="0"/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  <a:p>
            <a:pPr marL="624078" indent="-514350">
              <a:buFont typeface="+mj-lt"/>
              <a:buAutoNum type="arabicPeriod"/>
            </a:pPr>
            <a:endParaRPr lang="en-CA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514291860"/>
              </p:ext>
            </p:extLst>
          </p:nvPr>
        </p:nvGraphicFramePr>
        <p:xfrm>
          <a:off x="799222" y="2276872"/>
          <a:ext cx="7870207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047" y="3412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8693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943" y="476672"/>
            <a:ext cx="8229600" cy="648072"/>
          </a:xfrm>
        </p:spPr>
        <p:txBody>
          <a:bodyPr>
            <a:noAutofit/>
          </a:bodyPr>
          <a:lstStyle/>
          <a:p>
            <a:pPr lvl="0"/>
            <a:r>
              <a:rPr lang="en-CA" sz="3600" dirty="0" smtClean="0"/>
              <a:t>Results: Procedural rules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73616" cy="5661248"/>
          </a:xfrm>
        </p:spPr>
        <p:txBody>
          <a:bodyPr>
            <a:normAutofit/>
          </a:bodyPr>
          <a:lstStyle/>
          <a:p>
            <a:r>
              <a:rPr lang="en-CA" sz="2000" dirty="0" smtClean="0"/>
              <a:t>According the key informants, public documents  and government document  a fair planning process should follow </a:t>
            </a:r>
            <a:r>
              <a:rPr lang="en-CA" sz="2000" dirty="0" smtClean="0">
                <a:solidFill>
                  <a:srgbClr val="FF0000"/>
                </a:solidFill>
              </a:rPr>
              <a:t>procedural rule</a:t>
            </a:r>
            <a:r>
              <a:rPr lang="en-CA" sz="2000" dirty="0" smtClean="0"/>
              <a:t>: </a:t>
            </a:r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200" dirty="0" smtClean="0"/>
          </a:p>
          <a:p>
            <a:pPr marL="411480" lvl="1" indent="0">
              <a:buNone/>
            </a:pPr>
            <a:endParaRPr lang="en-CA" sz="2000" dirty="0" smtClean="0"/>
          </a:p>
          <a:p>
            <a:r>
              <a:rPr lang="en-CA" sz="2200" dirty="0" smtClean="0"/>
              <a:t>The most important component in  this theme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CA" sz="2000" dirty="0" smtClean="0"/>
              <a:t>Accuracy of information  </a:t>
            </a:r>
            <a:endParaRPr lang="en-CA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248943" y="6165304"/>
            <a:ext cx="8280920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400" dirty="0" smtClean="0"/>
              <a:t>*Lukasiewicz et al. (2013),  </a:t>
            </a:r>
            <a:endParaRPr lang="en-CA" sz="1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18864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73480873"/>
              </p:ext>
            </p:extLst>
          </p:nvPr>
        </p:nvGraphicFramePr>
        <p:xfrm>
          <a:off x="2329413" y="2204864"/>
          <a:ext cx="5554955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Oval 12"/>
          <p:cNvSpPr/>
          <p:nvPr/>
        </p:nvSpPr>
        <p:spPr>
          <a:xfrm>
            <a:off x="611559" y="2996952"/>
            <a:ext cx="1717853" cy="1224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Procedural rules *</a:t>
            </a:r>
            <a:endParaRPr lang="en-CA" dirty="0"/>
          </a:p>
        </p:txBody>
      </p:sp>
      <p:sp>
        <p:nvSpPr>
          <p:cNvPr id="14" name="Rectangle 13"/>
          <p:cNvSpPr/>
          <p:nvPr/>
        </p:nvSpPr>
        <p:spPr>
          <a:xfrm>
            <a:off x="4405231" y="5589240"/>
            <a:ext cx="331236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CA" dirty="0">
                <a:solidFill>
                  <a:schemeClr val="accent2"/>
                </a:solidFill>
              </a:rPr>
              <a:t>Easy to </a:t>
            </a:r>
            <a:r>
              <a:rPr lang="en-CA" dirty="0" smtClean="0">
                <a:solidFill>
                  <a:schemeClr val="accent2"/>
                </a:solidFill>
              </a:rPr>
              <a:t>understand</a:t>
            </a:r>
            <a:endParaRPr lang="en-CA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9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808" y="404664"/>
            <a:ext cx="8229600" cy="850776"/>
          </a:xfrm>
        </p:spPr>
        <p:txBody>
          <a:bodyPr>
            <a:noAutofit/>
          </a:bodyPr>
          <a:lstStyle/>
          <a:p>
            <a:r>
              <a:rPr lang="en-CA" sz="3600" dirty="0" smtClean="0"/>
              <a:t>Results: Procedural rules 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0116"/>
              </p:ext>
            </p:extLst>
          </p:nvPr>
        </p:nvGraphicFramePr>
        <p:xfrm>
          <a:off x="323528" y="1556792"/>
          <a:ext cx="8373616" cy="5089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739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996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808" y="404664"/>
            <a:ext cx="8229600" cy="850776"/>
          </a:xfrm>
        </p:spPr>
        <p:txBody>
          <a:bodyPr>
            <a:noAutofit/>
          </a:bodyPr>
          <a:lstStyle/>
          <a:p>
            <a:pPr lvl="0"/>
            <a:r>
              <a:rPr lang="en-CA" sz="3600" dirty="0" smtClean="0"/>
              <a:t>Results: Fair vision and objectives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898" y="1233673"/>
            <a:ext cx="8964488" cy="19203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CA" sz="2400" dirty="0" smtClean="0"/>
              <a:t>The results show a fair planning process should have </a:t>
            </a:r>
          </a:p>
          <a:p>
            <a:pPr lvl="1"/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FF0000"/>
                </a:solidFill>
              </a:rPr>
              <a:t>a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FF0000"/>
                </a:solidFill>
              </a:rPr>
              <a:t>fair vision, </a:t>
            </a:r>
          </a:p>
          <a:p>
            <a:pPr lvl="1"/>
            <a:r>
              <a:rPr lang="en-CA" sz="2200" dirty="0" smtClean="0">
                <a:solidFill>
                  <a:srgbClr val="FF0000"/>
                </a:solidFill>
              </a:rPr>
              <a:t>clear objectives and intent </a:t>
            </a:r>
          </a:p>
          <a:p>
            <a:r>
              <a:rPr lang="en-CA" sz="2400" dirty="0" smtClean="0"/>
              <a:t>In case of Alberta regional planning process 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520" y="6229412"/>
            <a:ext cx="8280920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dirty="0" smtClean="0"/>
              <a:t>*</a:t>
            </a:r>
            <a:r>
              <a:rPr lang="en-CA" sz="1400" dirty="0" smtClean="0"/>
              <a:t>Lawrence, et al. (1997), Lukasiewicz et al. (2013),  Syme et al.(2001)(2005)</a:t>
            </a:r>
            <a:endParaRPr lang="en-CA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9521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792411796"/>
              </p:ext>
            </p:extLst>
          </p:nvPr>
        </p:nvGraphicFramePr>
        <p:xfrm>
          <a:off x="2527206" y="2940745"/>
          <a:ext cx="5860228" cy="3275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Oval 9"/>
          <p:cNvSpPr/>
          <p:nvPr/>
        </p:nvSpPr>
        <p:spPr>
          <a:xfrm>
            <a:off x="869951" y="3789040"/>
            <a:ext cx="1717853" cy="1224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/>
              <a:t>A fair vision and objectives </a:t>
            </a:r>
            <a:r>
              <a:rPr lang="en-CA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8424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CA" sz="3200" dirty="0" smtClean="0"/>
              <a:t>Procedural justice critical components</a:t>
            </a:r>
            <a:br>
              <a:rPr lang="en-CA" sz="3200" dirty="0" smtClean="0"/>
            </a:br>
            <a:endParaRPr lang="en-CA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565358"/>
              </p:ext>
            </p:extLst>
          </p:nvPr>
        </p:nvGraphicFramePr>
        <p:xfrm>
          <a:off x="323528" y="1844824"/>
          <a:ext cx="8352928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08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563" y="603030"/>
            <a:ext cx="8229600" cy="1066800"/>
          </a:xfrm>
        </p:spPr>
        <p:txBody>
          <a:bodyPr>
            <a:noAutofit/>
          </a:bodyPr>
          <a:lstStyle/>
          <a:p>
            <a:pPr lvl="0"/>
            <a:r>
              <a:rPr lang="en-CA" sz="3200" dirty="0" smtClean="0"/>
              <a:t>Results: Unbiased representative 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98" y="1412776"/>
            <a:ext cx="8545492" cy="44644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CA" sz="2000" dirty="0" smtClean="0"/>
              <a:t>A fair consultation process need a </a:t>
            </a:r>
            <a:r>
              <a:rPr lang="en-CA" sz="2000" dirty="0" smtClean="0">
                <a:solidFill>
                  <a:srgbClr val="FF0000"/>
                </a:solidFill>
              </a:rPr>
              <a:t>unbiased representative</a:t>
            </a:r>
            <a:r>
              <a:rPr lang="en-CA" sz="2000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endParaRPr lang="en-CA" sz="2000" dirty="0" smtClean="0"/>
          </a:p>
          <a:p>
            <a:endParaRPr lang="en-CA" sz="2000" dirty="0" smtClean="0"/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CA" sz="2000" dirty="0" smtClean="0"/>
              <a:t> ~70 percent of the key informants and ~ 40 percent of public documents   </a:t>
            </a:r>
          </a:p>
          <a:p>
            <a:pPr marL="566928" indent="-457200">
              <a:buFont typeface="+mj-lt"/>
              <a:buAutoNum type="arabicPeriod"/>
            </a:pPr>
            <a:endParaRPr lang="en-CA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277987" y="5661248"/>
            <a:ext cx="8549374" cy="1008112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dirty="0" smtClean="0"/>
              <a:t>*</a:t>
            </a:r>
            <a:r>
              <a:rPr lang="en-CA" sz="1400" dirty="0"/>
              <a:t> </a:t>
            </a:r>
            <a:r>
              <a:rPr lang="en-CA" dirty="0" smtClean="0"/>
              <a:t>RAC’s member are selected by the government  of Alberta to represent the region  and  not  representing their interest groups. </a:t>
            </a:r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707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188247916"/>
              </p:ext>
            </p:extLst>
          </p:nvPr>
        </p:nvGraphicFramePr>
        <p:xfrm>
          <a:off x="2843808" y="2380014"/>
          <a:ext cx="5695521" cy="1881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Oval 7"/>
          <p:cNvSpPr/>
          <p:nvPr/>
        </p:nvSpPr>
        <p:spPr>
          <a:xfrm>
            <a:off x="683568" y="2708920"/>
            <a:ext cx="1861869" cy="1224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Unbiased representative </a:t>
            </a:r>
            <a:r>
              <a:rPr lang="en-CA" dirty="0" smtClean="0"/>
              <a:t>*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195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800"/>
          </a:xfrm>
        </p:spPr>
        <p:txBody>
          <a:bodyPr/>
          <a:lstStyle/>
          <a:p>
            <a:pPr algn="ctr"/>
            <a:r>
              <a:rPr lang="en-CA" dirty="0" smtClean="0"/>
              <a:t>Index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968552"/>
          </a:xfrm>
        </p:spPr>
        <p:txBody>
          <a:bodyPr>
            <a:normAutofit/>
          </a:bodyPr>
          <a:lstStyle/>
          <a:p>
            <a:r>
              <a:rPr lang="en-CA" sz="2400" dirty="0" smtClean="0"/>
              <a:t>Introduce the Case study </a:t>
            </a:r>
          </a:p>
          <a:p>
            <a:pPr lvl="1"/>
            <a:r>
              <a:rPr lang="en-CA" sz="2400" dirty="0" smtClean="0"/>
              <a:t>Alberta regional plans </a:t>
            </a:r>
          </a:p>
          <a:p>
            <a:r>
              <a:rPr lang="en-CA" sz="2400" dirty="0" smtClean="0"/>
              <a:t>Literature review </a:t>
            </a:r>
          </a:p>
          <a:p>
            <a:pPr lvl="1"/>
            <a:r>
              <a:rPr lang="en-CA" sz="2400" dirty="0" smtClean="0"/>
              <a:t>IRM (Integrated Resource Management)</a:t>
            </a:r>
          </a:p>
          <a:p>
            <a:pPr lvl="1"/>
            <a:r>
              <a:rPr lang="en-CA" sz="2400" dirty="0" smtClean="0"/>
              <a:t>Procedural justice*</a:t>
            </a:r>
          </a:p>
          <a:p>
            <a:r>
              <a:rPr lang="en-CA" sz="2400" dirty="0" smtClean="0"/>
              <a:t>Conducting qualitative research </a:t>
            </a:r>
          </a:p>
          <a:p>
            <a:pPr lvl="1"/>
            <a:r>
              <a:rPr lang="en-CA" sz="2400" dirty="0" smtClean="0"/>
              <a:t>Identifying procedural justice components </a:t>
            </a:r>
          </a:p>
          <a:p>
            <a:pPr lvl="1"/>
            <a:r>
              <a:rPr lang="en-CA" sz="2400" dirty="0" smtClean="0"/>
              <a:t>Interconnectedness component </a:t>
            </a:r>
          </a:p>
          <a:p>
            <a:r>
              <a:rPr lang="en-CA" sz="2400" dirty="0" smtClean="0"/>
              <a:t> Conclusion</a:t>
            </a:r>
          </a:p>
          <a:p>
            <a:pPr marL="411480" lvl="1" indent="0">
              <a:buNone/>
            </a:pPr>
            <a:endParaRPr lang="en-CA" dirty="0" smtClean="0"/>
          </a:p>
          <a:p>
            <a:pPr marL="109728" indent="0">
              <a:buNone/>
            </a:pPr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358483" y="5589240"/>
            <a:ext cx="8640960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n-CA" dirty="0"/>
          </a:p>
          <a:p>
            <a:r>
              <a:rPr lang="en-CA" dirty="0"/>
              <a:t>*</a:t>
            </a:r>
            <a:r>
              <a:rPr lang="en-CA" sz="1700" dirty="0"/>
              <a:t>In this </a:t>
            </a:r>
            <a:r>
              <a:rPr lang="en-CA" sz="1700" dirty="0" smtClean="0"/>
              <a:t>presentation fairness </a:t>
            </a:r>
            <a:r>
              <a:rPr lang="en-CA" sz="1700" dirty="0"/>
              <a:t>and justice are used interchangeably and considered synonyms. Although, the terms fair or fairness is often used in the social psychology literature rather than the terms just or justice.</a:t>
            </a:r>
          </a:p>
          <a:p>
            <a:pPr algn="ctr"/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422" y="44624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5627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75903"/>
            <a:ext cx="827584" cy="11172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665" y="404664"/>
            <a:ext cx="9045596" cy="61206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Result: </a:t>
            </a:r>
            <a:r>
              <a:rPr lang="en-CA" sz="2400" dirty="0" smtClean="0">
                <a:latin typeface="+mn-lt"/>
              </a:rPr>
              <a:t>Clear public participation strategies and Voice</a:t>
            </a:r>
            <a:endParaRPr lang="en-CA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26" y="1366474"/>
            <a:ext cx="8352928" cy="29142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CA" sz="2000" dirty="0" smtClean="0">
                <a:solidFill>
                  <a:srgbClr val="FF0000"/>
                </a:solidFill>
              </a:rPr>
              <a:t>A strong  public participation strategies </a:t>
            </a:r>
            <a:r>
              <a:rPr lang="en-CA" sz="2000" dirty="0" smtClean="0"/>
              <a:t>leads to a fair planning process :</a:t>
            </a:r>
          </a:p>
          <a:p>
            <a:pPr marL="109728" indent="0">
              <a:buNone/>
            </a:pPr>
            <a:r>
              <a:rPr lang="en-CA" sz="2000" dirty="0" smtClean="0"/>
              <a:t> </a:t>
            </a:r>
            <a:endParaRPr lang="en-CA" sz="2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06326" y="3861048"/>
            <a:ext cx="8352928" cy="32403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CA" sz="2000" dirty="0" smtClean="0">
                <a:solidFill>
                  <a:srgbClr val="FF0000"/>
                </a:solidFill>
              </a:rPr>
              <a:t>Voice  </a:t>
            </a:r>
            <a:r>
              <a:rPr lang="en-CA" sz="2000" dirty="0" smtClean="0"/>
              <a:t>promote s the </a:t>
            </a:r>
            <a:r>
              <a:rPr lang="en-CA" sz="2000" dirty="0"/>
              <a:t>perception of fair </a:t>
            </a:r>
            <a:r>
              <a:rPr lang="en-CA" sz="2000" dirty="0" smtClean="0"/>
              <a:t>process . </a:t>
            </a:r>
          </a:p>
          <a:p>
            <a:pPr marL="109728" indent="0">
              <a:buNone/>
            </a:pPr>
            <a:endParaRPr lang="en-CA" sz="2000" dirty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r>
              <a:rPr lang="en-CA" sz="2000" dirty="0" smtClean="0"/>
              <a:t>More than 50% of the key informants and public documents </a:t>
            </a:r>
          </a:p>
          <a:p>
            <a:pPr marL="566928" indent="-457200">
              <a:buFont typeface="+mj-lt"/>
              <a:buAutoNum type="arabicPeriod"/>
            </a:pPr>
            <a:endParaRPr lang="en-CA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09728" indent="0">
              <a:buFont typeface="Georgia"/>
              <a:buNone/>
            </a:pPr>
            <a:r>
              <a:rPr lang="en-CA" sz="2000" dirty="0" smtClean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3474" y="1268760"/>
            <a:ext cx="8208912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Rectangle 9"/>
          <p:cNvSpPr/>
          <p:nvPr/>
        </p:nvSpPr>
        <p:spPr>
          <a:xfrm>
            <a:off x="456985" y="3861048"/>
            <a:ext cx="8208912" cy="2664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2701037"/>
              </p:ext>
            </p:extLst>
          </p:nvPr>
        </p:nvGraphicFramePr>
        <p:xfrm>
          <a:off x="755576" y="2276872"/>
          <a:ext cx="6696744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070276074"/>
              </p:ext>
            </p:extLst>
          </p:nvPr>
        </p:nvGraphicFramePr>
        <p:xfrm>
          <a:off x="1907704" y="4149080"/>
          <a:ext cx="5832648" cy="1770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3" name="Oval 12"/>
          <p:cNvSpPr/>
          <p:nvPr/>
        </p:nvSpPr>
        <p:spPr>
          <a:xfrm>
            <a:off x="639921" y="4437112"/>
            <a:ext cx="1403648" cy="11521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Voice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902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859786"/>
            <a:ext cx="8892480" cy="728700"/>
          </a:xfrm>
        </p:spPr>
        <p:txBody>
          <a:bodyPr>
            <a:noAutofit/>
          </a:bodyPr>
          <a:lstStyle/>
          <a:p>
            <a:pPr lvl="0"/>
            <a:r>
              <a:rPr lang="en-CA" sz="2800" dirty="0" smtClean="0"/>
              <a:t>Result: Clear description of decision makers responsibilities </a:t>
            </a:r>
            <a:r>
              <a:rPr lang="en-US" dirty="0" smtClean="0"/>
              <a:t/>
            </a:r>
            <a:br>
              <a:rPr lang="en-US" dirty="0" smtClean="0"/>
            </a:br>
            <a:endParaRPr lang="en-CA" dirty="0"/>
          </a:p>
        </p:txBody>
      </p:sp>
      <p:sp>
        <p:nvSpPr>
          <p:cNvPr id="9" name="Rounded Rectangle 8"/>
          <p:cNvSpPr/>
          <p:nvPr/>
        </p:nvSpPr>
        <p:spPr>
          <a:xfrm>
            <a:off x="251520" y="4801784"/>
            <a:ext cx="9192587" cy="1728192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600" dirty="0" smtClean="0"/>
              <a:t>* The </a:t>
            </a:r>
            <a:r>
              <a:rPr lang="en-CA" sz="1600" dirty="0"/>
              <a:t>Land Use Secretariat's as a part of </a:t>
            </a:r>
            <a:r>
              <a:rPr lang="en-CA" sz="1600" dirty="0">
                <a:solidFill>
                  <a:schemeClr val="accent3">
                    <a:lumMod val="75000"/>
                  </a:schemeClr>
                </a:solidFill>
              </a:rPr>
              <a:t>public service of </a:t>
            </a:r>
            <a:r>
              <a:rPr lang="en-CA" sz="1600" dirty="0" smtClean="0">
                <a:solidFill>
                  <a:schemeClr val="accent3">
                    <a:lumMod val="75000"/>
                  </a:schemeClr>
                </a:solidFill>
              </a:rPr>
              <a:t>Alberta </a:t>
            </a:r>
            <a:r>
              <a:rPr lang="en-CA" sz="1600" dirty="0" smtClean="0"/>
              <a:t>(not a </a:t>
            </a:r>
            <a:r>
              <a:rPr lang="en-CA" sz="1600" dirty="0"/>
              <a:t>government department) is responsible </a:t>
            </a:r>
            <a:r>
              <a:rPr lang="en-CA" sz="1600" dirty="0" smtClean="0"/>
              <a:t>for: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preparing </a:t>
            </a:r>
            <a:r>
              <a:rPr lang="en-CA" sz="1600" dirty="0"/>
              <a:t> </a:t>
            </a:r>
            <a:r>
              <a:rPr lang="en-CA" sz="1600" dirty="0" smtClean="0"/>
              <a:t>the regional </a:t>
            </a:r>
            <a:r>
              <a:rPr lang="en-CA" sz="1600" dirty="0"/>
              <a:t>plans, </a:t>
            </a:r>
            <a:endParaRPr lang="en-CA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facilitating </a:t>
            </a:r>
            <a:r>
              <a:rPr lang="en-CA" sz="1600" dirty="0"/>
              <a:t>the implementation of the </a:t>
            </a:r>
            <a:r>
              <a:rPr lang="en-CA" sz="1600" dirty="0" smtClean="0"/>
              <a:t>plan,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and reviewing </a:t>
            </a:r>
            <a:r>
              <a:rPr lang="en-CA" sz="1600" dirty="0"/>
              <a:t>and </a:t>
            </a:r>
            <a:r>
              <a:rPr lang="en-CA" sz="1600" dirty="0" smtClean="0"/>
              <a:t>monitoring</a:t>
            </a:r>
            <a:endParaRPr lang="en-CA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017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954645429"/>
              </p:ext>
            </p:extLst>
          </p:nvPr>
        </p:nvGraphicFramePr>
        <p:xfrm>
          <a:off x="2182019" y="2319164"/>
          <a:ext cx="6624736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58800" y="1340768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000" dirty="0" smtClean="0"/>
              <a:t>Although  decision making process is top – down, </a:t>
            </a:r>
          </a:p>
          <a:p>
            <a:pPr lvl="1"/>
            <a:r>
              <a:rPr lang="en-CA" sz="1800" dirty="0" smtClean="0"/>
              <a:t> the perception of fair planning process can improve  :</a:t>
            </a:r>
          </a:p>
        </p:txBody>
      </p:sp>
      <p:sp>
        <p:nvSpPr>
          <p:cNvPr id="8" name="Oval 7"/>
          <p:cNvSpPr/>
          <p:nvPr/>
        </p:nvSpPr>
        <p:spPr>
          <a:xfrm>
            <a:off x="320059" y="2636912"/>
            <a:ext cx="1717853" cy="139330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/>
              <a:t>Clarity of decision making authority </a:t>
            </a:r>
          </a:p>
          <a:p>
            <a:pPr algn="ctr"/>
            <a:r>
              <a:rPr lang="en-CA" dirty="0" smtClean="0"/>
              <a:t>*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266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2909229"/>
              </p:ext>
            </p:extLst>
          </p:nvPr>
        </p:nvGraphicFramePr>
        <p:xfrm>
          <a:off x="2555775" y="2204864"/>
          <a:ext cx="6142215" cy="1755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485" y="40466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CA" sz="2800" dirty="0" smtClean="0"/>
              <a:t>Result: Resolve the conflicts and implication challenges  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280920" cy="46851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CA" sz="2000" dirty="0" smtClean="0"/>
              <a:t>The fair decision making process pro-actively tries </a:t>
            </a:r>
            <a:r>
              <a:rPr lang="en-CA" sz="2000" dirty="0" smtClean="0">
                <a:solidFill>
                  <a:srgbClr val="FF0000"/>
                </a:solidFill>
              </a:rPr>
              <a:t>to resolve conflicts and disputes</a:t>
            </a:r>
            <a:r>
              <a:rPr lang="en-CA" sz="2000" dirty="0" smtClean="0"/>
              <a:t> </a:t>
            </a:r>
            <a:r>
              <a:rPr lang="en-CA" sz="1400" dirty="0" smtClean="0"/>
              <a:t>(Syme, et. al 2001). </a:t>
            </a:r>
            <a:endParaRPr lang="en-CA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512" y="3845667"/>
            <a:ext cx="8352928" cy="31117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000" dirty="0" smtClean="0">
                <a:solidFill>
                  <a:srgbClr val="FF0000"/>
                </a:solidFill>
              </a:rPr>
              <a:t>Identify implication challenges </a:t>
            </a:r>
            <a:r>
              <a:rPr lang="en-CA" sz="2000" dirty="0" smtClean="0"/>
              <a:t>during the planning promote s the </a:t>
            </a:r>
            <a:r>
              <a:rPr lang="en-CA" sz="2000" dirty="0"/>
              <a:t>perception of fair </a:t>
            </a:r>
            <a:r>
              <a:rPr lang="en-CA" sz="2000" dirty="0" smtClean="0"/>
              <a:t>process .</a:t>
            </a:r>
          </a:p>
          <a:p>
            <a:pPr marL="109728" indent="0">
              <a:buNone/>
            </a:pPr>
            <a:endParaRPr lang="en-CA" sz="1800" dirty="0" smtClean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sz="2000" dirty="0"/>
          </a:p>
          <a:p>
            <a:pPr marL="109728" indent="0">
              <a:buNone/>
            </a:pPr>
            <a:endParaRPr lang="en-CA" sz="2000" dirty="0"/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r>
              <a:rPr lang="en-CA" sz="1800" dirty="0" smtClean="0"/>
              <a:t>More than 50% of the key informants  from water stakeholders believe:</a:t>
            </a:r>
            <a:endParaRPr lang="en-CA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09728" indent="0">
              <a:buFont typeface="Georgia"/>
              <a:buNone/>
            </a:pPr>
            <a:endParaRPr lang="en-CA" sz="2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sp>
        <p:nvSpPr>
          <p:cNvPr id="7" name="Oval 6"/>
          <p:cNvSpPr/>
          <p:nvPr/>
        </p:nvSpPr>
        <p:spPr>
          <a:xfrm>
            <a:off x="467544" y="2348880"/>
            <a:ext cx="2008073" cy="1224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 Resolve conflict  </a:t>
            </a:r>
            <a:endParaRPr lang="en-CA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2033212"/>
              </p:ext>
            </p:extLst>
          </p:nvPr>
        </p:nvGraphicFramePr>
        <p:xfrm>
          <a:off x="2475617" y="4537433"/>
          <a:ext cx="6214999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Oval 8"/>
          <p:cNvSpPr/>
          <p:nvPr/>
        </p:nvSpPr>
        <p:spPr>
          <a:xfrm>
            <a:off x="467543" y="4609306"/>
            <a:ext cx="2008073" cy="1224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/>
              <a:t>Implementation challenge  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19199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564" y="116632"/>
            <a:ext cx="8229600" cy="1066800"/>
          </a:xfrm>
        </p:spPr>
        <p:txBody>
          <a:bodyPr/>
          <a:lstStyle/>
          <a:p>
            <a:r>
              <a:rPr lang="en-CA" dirty="0" smtClean="0"/>
              <a:t>Result: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943" y="1036149"/>
            <a:ext cx="8229600" cy="4325112"/>
          </a:xfrm>
        </p:spPr>
        <p:txBody>
          <a:bodyPr/>
          <a:lstStyle/>
          <a:p>
            <a:r>
              <a:rPr lang="en-CA" sz="2000" dirty="0" smtClean="0"/>
              <a:t>This research identified  22 procedural justice components  in Alberta regional plans :</a:t>
            </a:r>
          </a:p>
          <a:p>
            <a:endParaRPr lang="en-CA" sz="2000" dirty="0" smtClean="0"/>
          </a:p>
          <a:p>
            <a:endParaRPr lang="en-CA" sz="2000" dirty="0" smtClean="0"/>
          </a:p>
          <a:p>
            <a:endParaRPr lang="en-CA" dirty="0" smtClean="0"/>
          </a:p>
          <a:p>
            <a:endParaRPr lang="en-CA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107504" y="1973598"/>
            <a:ext cx="9025616" cy="4669787"/>
            <a:chOff x="0" y="0"/>
            <a:chExt cx="9313397" cy="4670351"/>
          </a:xfrm>
        </p:grpSpPr>
        <p:sp>
          <p:nvSpPr>
            <p:cNvPr id="6" name="Rounded Rectangle 5"/>
            <p:cNvSpPr/>
            <p:nvPr/>
          </p:nvSpPr>
          <p:spPr>
            <a:xfrm>
              <a:off x="2530549" y="0"/>
              <a:ext cx="3114660" cy="52070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Public </a:t>
              </a: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consultation process 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(G</a:t>
              </a:r>
              <a:r>
                <a:rPr lang="en-CA" sz="1100" baseline="-25000" dirty="0">
                  <a:effectLst/>
                  <a:latin typeface="Calibri"/>
                  <a:ea typeface="Calibri"/>
                  <a:cs typeface="Times New Roman"/>
                </a:rPr>
                <a:t>2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)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837274" y="0"/>
              <a:ext cx="3476123" cy="457200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Decision making process (G</a:t>
              </a:r>
              <a:r>
                <a:rPr lang="en-CA" sz="1100" baseline="-25000" dirty="0">
                  <a:effectLst/>
                  <a:latin typeface="Calibri"/>
                  <a:ea typeface="Calibri"/>
                  <a:cs typeface="Times New Roman"/>
                </a:rPr>
                <a:t>3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)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0633" y="680484"/>
              <a:ext cx="1019810" cy="35052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ea typeface="Calibri"/>
                  <a:cs typeface="Times New Roman"/>
                </a:rPr>
                <a:t>Theme 1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65274" y="691116"/>
              <a:ext cx="1054735" cy="35052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Theme 2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530549" y="691116"/>
              <a:ext cx="892810" cy="35052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Theme3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604437" y="680484"/>
              <a:ext cx="998855" cy="35052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Theme4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795284" y="680484"/>
              <a:ext cx="892810" cy="35052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Theme5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837274" y="659218"/>
              <a:ext cx="1019810" cy="350520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Theme6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015927" y="648586"/>
              <a:ext cx="892810" cy="350520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Theme7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8197702" y="648586"/>
              <a:ext cx="1115695" cy="350520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Theme 8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0633" y="1180214"/>
              <a:ext cx="1001395" cy="38227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ea typeface="Calibri"/>
                  <a:cs typeface="Times New Roman"/>
                </a:rPr>
                <a:t>Consistency 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0" y="1658679"/>
              <a:ext cx="1068705" cy="45656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Transparency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0" y="2211572"/>
              <a:ext cx="1053465" cy="42481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ea typeface="Calibri"/>
                  <a:cs typeface="Times New Roman"/>
                </a:rPr>
                <a:t>Accuracy 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0" y="2775098"/>
              <a:ext cx="1053450" cy="49911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ea typeface="Calibri"/>
                  <a:cs typeface="Times New Roman"/>
                </a:rPr>
                <a:t>Easy to understand 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498651" y="1158949"/>
              <a:ext cx="988060" cy="74422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Unbiased selection of  RAC 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498651" y="2020186"/>
              <a:ext cx="1052623" cy="870585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Clarifying RAC’s responsibilities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93805" y="1137684"/>
              <a:ext cx="1080770" cy="988695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Advertising Public Participation Opportunities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0" y="3391786"/>
              <a:ext cx="1054100" cy="59499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Minimizing bias  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180214" y="1201479"/>
              <a:ext cx="1170940" cy="48831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CEMS 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180214" y="1754372"/>
              <a:ext cx="1170940" cy="48831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IRM 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80214" y="2317898"/>
              <a:ext cx="1170940" cy="56070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Clear Vision and objectives 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12112" y="2987749"/>
              <a:ext cx="1170940" cy="1025525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Clear Definition of public participation  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0" y="0"/>
              <a:ext cx="2341821" cy="520700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ea typeface="Calibri"/>
                  <a:cs typeface="Times New Roman"/>
                </a:rPr>
                <a:t>Plan design (G</a:t>
              </a:r>
              <a:r>
                <a:rPr lang="en-CA" sz="1100" baseline="-25000" dirty="0">
                  <a:effectLst/>
                  <a:ea typeface="Calibri"/>
                  <a:cs typeface="Times New Roman"/>
                </a:rPr>
                <a:t>1</a:t>
              </a:r>
              <a:r>
                <a:rPr lang="en-CA" sz="1100" dirty="0">
                  <a:effectLst/>
                  <a:ea typeface="Calibri"/>
                  <a:cs typeface="Times New Roman"/>
                </a:rPr>
                <a:t>)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3646968" y="2190307"/>
              <a:ext cx="1084521" cy="1148316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Using effective public engagement tools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646968" y="3413051"/>
              <a:ext cx="1084521" cy="125730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Using focus group strategy to manga public participation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774019" y="1180214"/>
              <a:ext cx="903088" cy="74422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Value of the public input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795284" y="1998921"/>
              <a:ext cx="892810" cy="935665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Bilateral communication  </a:t>
              </a: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773479" y="1137684"/>
              <a:ext cx="1084521" cy="1052623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Clarifying 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role of Land </a:t>
              </a: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use </a:t>
              </a: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Screteriate</a:t>
              </a: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 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and Cabinet </a:t>
              </a: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784112" y="2254102"/>
              <a:ext cx="1083945" cy="1273249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Limiting lobbying and making political decisions 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6930867" y="1131814"/>
              <a:ext cx="1169005" cy="1052195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 smtClean="0">
                  <a:effectLst/>
                  <a:latin typeface="Calibri"/>
                  <a:ea typeface="Calibri"/>
                  <a:cs typeface="Times New Roman"/>
                </a:rPr>
                <a:t>Understanding </a:t>
              </a: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the value conflicts and gaps</a:t>
              </a: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964873" y="2306778"/>
              <a:ext cx="1083945" cy="659219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>
                  <a:effectLst/>
                  <a:latin typeface="Calibri"/>
                  <a:ea typeface="Calibri"/>
                  <a:cs typeface="Times New Roman"/>
                </a:rPr>
                <a:t>Correctability  </a:t>
              </a: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8172643" y="1108753"/>
              <a:ext cx="1115695" cy="1209145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 smtClean="0"/>
                <a:t>Not  using current </a:t>
              </a:r>
              <a:r>
                <a:rPr lang="en-CA" sz="1100" dirty="0"/>
                <a:t>institutional resources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8197703" y="2407955"/>
              <a:ext cx="1090636" cy="1052195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CA" sz="1100" dirty="0" smtClean="0"/>
                <a:t>Budget </a:t>
              </a:r>
              <a:r>
                <a:rPr lang="en-CA" sz="1100" dirty="0"/>
                <a:t>cuts in various environmental sector</a:t>
              </a:r>
              <a:endParaRPr lang="en-CA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737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8753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219" y="404664"/>
            <a:ext cx="8229600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Conclusion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2880320"/>
          </a:xfrm>
        </p:spPr>
        <p:txBody>
          <a:bodyPr>
            <a:normAutofit/>
          </a:bodyPr>
          <a:lstStyle/>
          <a:p>
            <a:r>
              <a:rPr lang="en-CA" sz="2000" dirty="0" smtClean="0"/>
              <a:t>Decision making process has direct impact on not only the procedural justice but </a:t>
            </a:r>
            <a:r>
              <a:rPr lang="en-CA" sz="1800" dirty="0" smtClean="0"/>
              <a:t>also</a:t>
            </a:r>
            <a:r>
              <a:rPr lang="en-CA" sz="2000" dirty="0" smtClean="0"/>
              <a:t> distributive Justice </a:t>
            </a:r>
            <a:r>
              <a:rPr lang="en-CA" sz="1800" dirty="0" smtClean="0"/>
              <a:t>(Syme, et al , 2005). </a:t>
            </a:r>
          </a:p>
          <a:p>
            <a:endParaRPr lang="en-CA" sz="1800" dirty="0" smtClean="0"/>
          </a:p>
          <a:p>
            <a:r>
              <a:rPr lang="en-CA" sz="1800" dirty="0" smtClean="0"/>
              <a:t>Despite the fact the Alberta regional plan use CEMS* and IRM* the decision making process is designed top – down. </a:t>
            </a:r>
          </a:p>
          <a:p>
            <a:endParaRPr lang="en-CA" sz="1800" dirty="0" smtClean="0"/>
          </a:p>
          <a:p>
            <a:r>
              <a:rPr lang="en-CA" sz="1800" dirty="0" smtClean="0"/>
              <a:t>More over,  with legal support of ALSA*  all legislations about water, land, air, and biodiversity will fall under the Alberta's regional plans</a:t>
            </a:r>
          </a:p>
          <a:p>
            <a:endParaRPr lang="en-CA" sz="1800" dirty="0" smtClean="0"/>
          </a:p>
          <a:p>
            <a:endParaRPr lang="en-CA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0" y="5949280"/>
            <a:ext cx="8549374" cy="792088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dirty="0" smtClean="0"/>
              <a:t>*</a:t>
            </a:r>
            <a:r>
              <a:rPr lang="en-CA" sz="1400" dirty="0"/>
              <a:t> </a:t>
            </a:r>
            <a:r>
              <a:rPr lang="en-CA" sz="1600" dirty="0" smtClean="0"/>
              <a:t>CEMS= Cumulative effect management system</a:t>
            </a:r>
          </a:p>
          <a:p>
            <a:r>
              <a:rPr lang="en-CA" sz="1600" dirty="0" smtClean="0"/>
              <a:t>* IRM= Integrated  Resource Management  </a:t>
            </a:r>
          </a:p>
          <a:p>
            <a:r>
              <a:rPr lang="en-CA" sz="1600" dirty="0" smtClean="0"/>
              <a:t>* ALSA= Alberta Land Stewardship Act </a:t>
            </a:r>
            <a:endParaRPr lang="en-CA" sz="1600" dirty="0"/>
          </a:p>
        </p:txBody>
      </p:sp>
      <p:grpSp>
        <p:nvGrpSpPr>
          <p:cNvPr id="7" name="Group 6"/>
          <p:cNvGrpSpPr/>
          <p:nvPr/>
        </p:nvGrpSpPr>
        <p:grpSpPr>
          <a:xfrm>
            <a:off x="1547664" y="4173026"/>
            <a:ext cx="5832648" cy="1632238"/>
            <a:chOff x="1547664" y="4173026"/>
            <a:chExt cx="5832648" cy="1632238"/>
          </a:xfrm>
        </p:grpSpPr>
        <p:sp>
          <p:nvSpPr>
            <p:cNvPr id="5" name="Down Arrow 4"/>
            <p:cNvSpPr/>
            <p:nvPr/>
          </p:nvSpPr>
          <p:spPr>
            <a:xfrm>
              <a:off x="3635896" y="4173026"/>
              <a:ext cx="1728192" cy="648072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547664" y="4941168"/>
              <a:ext cx="5832648" cy="864096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Cabinet who make the final decision have the whole power  </a:t>
              </a:r>
              <a:endParaRPr lang="en-CA" dirty="0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017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34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 animBg="1"/>
      <p:bldP spid="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080120"/>
          </a:xfrm>
        </p:spPr>
        <p:txBody>
          <a:bodyPr/>
          <a:lstStyle/>
          <a:p>
            <a:r>
              <a:rPr lang="en-CA" dirty="0" smtClean="0"/>
              <a:t>Suggestions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24136"/>
            <a:ext cx="8229600" cy="4752528"/>
          </a:xfrm>
        </p:spPr>
        <p:txBody>
          <a:bodyPr>
            <a:normAutofit/>
          </a:bodyPr>
          <a:lstStyle/>
          <a:p>
            <a:r>
              <a:rPr lang="en-CA" sz="2400" dirty="0" smtClean="0"/>
              <a:t>Improving  the perception of procedural justice </a:t>
            </a:r>
          </a:p>
          <a:p>
            <a:pPr lvl="2"/>
            <a:r>
              <a:rPr lang="en-CA" sz="2000" dirty="0" smtClean="0"/>
              <a:t>affect the acceptance the plans’ outcome </a:t>
            </a:r>
          </a:p>
          <a:p>
            <a:pPr lvl="2"/>
            <a:r>
              <a:rPr lang="en-CA" sz="2000" dirty="0" smtClean="0"/>
              <a:t>enhance the public trust</a:t>
            </a:r>
          </a:p>
          <a:p>
            <a:pPr lvl="2"/>
            <a:endParaRPr lang="en-CA" sz="1400" dirty="0" smtClean="0"/>
          </a:p>
          <a:p>
            <a:r>
              <a:rPr lang="en-CA" sz="1800" dirty="0" smtClean="0"/>
              <a:t>In case of Alberta regional plans :</a:t>
            </a:r>
          </a:p>
          <a:p>
            <a:endParaRPr lang="en-CA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322017"/>
              </p:ext>
            </p:extLst>
          </p:nvPr>
        </p:nvGraphicFramePr>
        <p:xfrm>
          <a:off x="-396552" y="2348880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20272" y="2708920"/>
            <a:ext cx="2008230" cy="108012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Improve the fairness of the process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81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789040"/>
            <a:ext cx="8229600" cy="2736304"/>
          </a:xfrm>
        </p:spPr>
        <p:txBody>
          <a:bodyPr/>
          <a:lstStyle/>
          <a:p>
            <a:pPr marL="109728" indent="0" algn="ctr">
              <a:buNone/>
            </a:pPr>
            <a:r>
              <a:rPr lang="en-US" sz="4800" dirty="0" smtClean="0"/>
              <a:t>Thank you </a:t>
            </a:r>
          </a:p>
          <a:p>
            <a:endParaRPr lang="en-US" dirty="0" smtClean="0"/>
          </a:p>
          <a:p>
            <a:pPr marL="109728" indent="0" algn="ctr"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Parastoo.emami@uleth.ca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7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1400" dirty="0" smtClean="0"/>
              <a:t>[1] Jonathan A Allan. Water in the environment/socio-economic development discourse:</a:t>
            </a:r>
          </a:p>
          <a:p>
            <a:r>
              <a:rPr lang="en-CA" sz="1400" dirty="0" smtClean="0"/>
              <a:t>Sustainability, changing management paradigms and policy responses in a global system.</a:t>
            </a:r>
          </a:p>
          <a:p>
            <a:r>
              <a:rPr lang="en-CA" sz="1400" i="1" dirty="0" smtClean="0"/>
              <a:t>Government and Opposition</a:t>
            </a:r>
            <a:r>
              <a:rPr lang="en-CA" sz="1400" dirty="0" smtClean="0"/>
              <a:t>, 40(2):181–199, 2005.</a:t>
            </a:r>
          </a:p>
          <a:p>
            <a:pPr marL="0" indent="0">
              <a:buNone/>
            </a:pPr>
            <a:r>
              <a:rPr lang="en-CA" sz="1400" dirty="0" smtClean="0"/>
              <a:t>[2] Paula </a:t>
            </a:r>
            <a:r>
              <a:rPr lang="en-CA" sz="1400" dirty="0" smtClean="0"/>
              <a:t>Antunes</a:t>
            </a:r>
            <a:r>
              <a:rPr lang="en-CA" sz="1400" dirty="0" smtClean="0"/>
              <a:t>, </a:t>
            </a:r>
            <a:r>
              <a:rPr lang="en-CA" sz="1400" dirty="0" smtClean="0"/>
              <a:t>Giorgos</a:t>
            </a:r>
            <a:r>
              <a:rPr lang="en-CA" sz="1400" dirty="0" smtClean="0"/>
              <a:t> </a:t>
            </a:r>
            <a:r>
              <a:rPr lang="en-CA" sz="1400" dirty="0" smtClean="0"/>
              <a:t>Kallis</a:t>
            </a:r>
            <a:r>
              <a:rPr lang="en-CA" sz="1400" dirty="0" smtClean="0"/>
              <a:t>, </a:t>
            </a:r>
            <a:r>
              <a:rPr lang="en-CA" sz="1400" dirty="0" smtClean="0"/>
              <a:t>Nuno</a:t>
            </a:r>
            <a:r>
              <a:rPr lang="en-CA" sz="1400" dirty="0" smtClean="0"/>
              <a:t> </a:t>
            </a:r>
            <a:r>
              <a:rPr lang="en-CA" sz="1400" dirty="0" smtClean="0"/>
              <a:t>Videira</a:t>
            </a:r>
            <a:r>
              <a:rPr lang="en-CA" sz="1400" dirty="0" smtClean="0"/>
              <a:t>, and </a:t>
            </a:r>
            <a:r>
              <a:rPr lang="en-CA" sz="1400" dirty="0" smtClean="0"/>
              <a:t>Rui</a:t>
            </a:r>
            <a:r>
              <a:rPr lang="en-CA" sz="1400" dirty="0" smtClean="0"/>
              <a:t> Santos. Participation and evaluation</a:t>
            </a:r>
          </a:p>
          <a:p>
            <a:pPr marL="0" indent="0">
              <a:buNone/>
            </a:pPr>
            <a:r>
              <a:rPr lang="en-CA" sz="1400" dirty="0" smtClean="0"/>
              <a:t>for sustainable river basin governance. </a:t>
            </a:r>
            <a:r>
              <a:rPr lang="en-CA" sz="1400" i="1" dirty="0" smtClean="0"/>
              <a:t>Ecological Economics</a:t>
            </a:r>
            <a:r>
              <a:rPr lang="en-CA" sz="1400" dirty="0" smtClean="0"/>
              <a:t>, 68(4):931–939,</a:t>
            </a:r>
          </a:p>
          <a:p>
            <a:pPr marL="0" indent="0">
              <a:buNone/>
            </a:pPr>
            <a:r>
              <a:rPr lang="en-CA" sz="1400" dirty="0" smtClean="0"/>
              <a:t>2009.</a:t>
            </a:r>
          </a:p>
          <a:p>
            <a:pPr marL="0" indent="0">
              <a:buNone/>
            </a:pPr>
            <a:r>
              <a:rPr lang="en-CA" sz="1400" dirty="0" smtClean="0"/>
              <a:t>[3] Robert Bewer. </a:t>
            </a:r>
            <a:r>
              <a:rPr lang="en-CA" sz="1400" i="1" dirty="0" smtClean="0"/>
              <a:t>Recreational ecosystem service benefits from the </a:t>
            </a:r>
            <a:r>
              <a:rPr lang="en-CA" sz="1400" i="1" dirty="0" smtClean="0"/>
              <a:t>Chestermere</a:t>
            </a:r>
            <a:r>
              <a:rPr lang="en-CA" sz="1400" i="1" dirty="0" smtClean="0"/>
              <a:t> lake reservoir:</a:t>
            </a:r>
          </a:p>
          <a:p>
            <a:pPr marL="0" indent="0">
              <a:buNone/>
            </a:pPr>
            <a:r>
              <a:rPr lang="en-CA" sz="1400" i="1" dirty="0" smtClean="0"/>
              <a:t>value for day use non- resident vision</a:t>
            </a:r>
            <a:r>
              <a:rPr lang="en-CA" sz="1400" dirty="0" smtClean="0"/>
              <a:t>. University of Lethbridge, 2012.</a:t>
            </a:r>
          </a:p>
          <a:p>
            <a:pPr marL="0" indent="0">
              <a:buNone/>
            </a:pPr>
            <a:r>
              <a:rPr lang="en-CA" sz="1400" dirty="0" smtClean="0"/>
              <a:t>Henning Bjornlund. The competition for water: Striking a balance among social,</a:t>
            </a:r>
          </a:p>
          <a:p>
            <a:pPr marL="0" indent="0">
              <a:buNone/>
            </a:pPr>
            <a:r>
              <a:rPr lang="en-CA" sz="1400" dirty="0" smtClean="0"/>
              <a:t>environmental, and economic needs. </a:t>
            </a:r>
            <a:r>
              <a:rPr lang="en-CA" sz="1400" i="1" dirty="0" smtClean="0"/>
              <a:t>CD Howe Institute</a:t>
            </a:r>
            <a:r>
              <a:rPr lang="en-CA" sz="1400" dirty="0" smtClean="0"/>
              <a:t>, 2010.</a:t>
            </a:r>
          </a:p>
          <a:p>
            <a:pPr marL="0" indent="0">
              <a:buNone/>
            </a:pPr>
            <a:r>
              <a:rPr lang="en-CA" sz="1400" dirty="0" smtClean="0"/>
              <a:t>[5] Henning Bjornlund and Peter Rossini. Climate change, water scarcity and water markets:</a:t>
            </a:r>
          </a:p>
          <a:p>
            <a:pPr marL="0" indent="0">
              <a:buNone/>
            </a:pPr>
            <a:r>
              <a:rPr lang="en-CA" sz="1400" dirty="0" smtClean="0"/>
              <a:t>Implications for farmers’ wealth and farm succession. In </a:t>
            </a:r>
            <a:r>
              <a:rPr lang="en-CA" sz="1400" i="1" dirty="0" smtClean="0"/>
              <a:t>Proceedings from the</a:t>
            </a:r>
          </a:p>
          <a:p>
            <a:pPr marL="0" indent="0">
              <a:buNone/>
            </a:pPr>
            <a:r>
              <a:rPr lang="en-CA" sz="1400" i="1" dirty="0" smtClean="0"/>
              <a:t>16th annual conference of the Pacific Rim Real Estate Society</a:t>
            </a:r>
            <a:r>
              <a:rPr lang="en-CA" sz="1400" dirty="0" smtClean="0"/>
              <a:t>, 2010.</a:t>
            </a:r>
          </a:p>
          <a:p>
            <a:pPr marL="0" indent="0">
              <a:buNone/>
            </a:pPr>
            <a:r>
              <a:rPr lang="en-CA" sz="1400" dirty="0" smtClean="0"/>
              <a:t>[6] Randall W Block and Joel Forrest. Gathering storm: Water conflict in </a:t>
            </a:r>
            <a:r>
              <a:rPr lang="en-CA" sz="1400" dirty="0" smtClean="0"/>
              <a:t>alberta</a:t>
            </a:r>
            <a:r>
              <a:rPr lang="en-CA" sz="1400" dirty="0" smtClean="0"/>
              <a:t>, a. </a:t>
            </a:r>
            <a:r>
              <a:rPr lang="en-CA" sz="1400" i="1" dirty="0" smtClean="0"/>
              <a:t>Alta.</a:t>
            </a:r>
          </a:p>
          <a:p>
            <a:pPr marL="0" indent="0">
              <a:buNone/>
            </a:pPr>
            <a:r>
              <a:rPr lang="en-CA" sz="1400" i="1" dirty="0" smtClean="0"/>
              <a:t>L. Rev.</a:t>
            </a:r>
            <a:r>
              <a:rPr lang="en-CA" sz="1400" dirty="0" smtClean="0"/>
              <a:t>, 43:31, 2005.</a:t>
            </a:r>
          </a:p>
          <a:p>
            <a:pPr marL="0" indent="0">
              <a:buNone/>
            </a:pPr>
            <a:r>
              <a:rPr lang="en-CA" sz="1400" dirty="0" smtClean="0"/>
              <a:t>[7] Ian Calder. </a:t>
            </a:r>
            <a:r>
              <a:rPr lang="en-CA" sz="1400" i="1" dirty="0" smtClean="0"/>
              <a:t>Blue revolution: Integrated land and water resources management</a:t>
            </a:r>
            <a:r>
              <a:rPr lang="en-CA" sz="1400" dirty="0" smtClean="0"/>
              <a:t>. Routledge,</a:t>
            </a:r>
          </a:p>
          <a:p>
            <a:pPr marL="0" indent="0">
              <a:buNone/>
            </a:pPr>
            <a:r>
              <a:rPr lang="en-CA" sz="1400" dirty="0" smtClean="0"/>
              <a:t>2012.</a:t>
            </a:r>
          </a:p>
          <a:p>
            <a:pPr marL="0" indent="0">
              <a:buNone/>
            </a:pPr>
            <a:r>
              <a:rPr lang="en-CA" sz="1400" dirty="0" smtClean="0"/>
              <a:t>[8] J.C. Caldwell and Loyola University Chicago. </a:t>
            </a:r>
            <a:r>
              <a:rPr lang="en-CA" sz="1400" i="1" dirty="0" smtClean="0"/>
              <a:t>Critical Factors in Social Justice Orientation</a:t>
            </a:r>
          </a:p>
          <a:p>
            <a:pPr marL="0" indent="0">
              <a:buNone/>
            </a:pPr>
            <a:r>
              <a:rPr lang="en-CA" sz="1400" i="1" dirty="0" smtClean="0"/>
              <a:t>Development</a:t>
            </a:r>
            <a:r>
              <a:rPr lang="en-CA" sz="1400" dirty="0" smtClean="0"/>
              <a:t>. Loyola University Chicago, 2008.</a:t>
            </a:r>
          </a:p>
          <a:p>
            <a:pPr marL="0" indent="0">
              <a:buNone/>
            </a:pPr>
            <a:r>
              <a:rPr lang="en-CA" sz="1400" dirty="0" smtClean="0"/>
              <a:t>[9] Christine Carpenter and Melinda </a:t>
            </a:r>
            <a:r>
              <a:rPr lang="en-CA" sz="1400" dirty="0" smtClean="0"/>
              <a:t>Suto</a:t>
            </a:r>
            <a:r>
              <a:rPr lang="en-CA" sz="1400" dirty="0" smtClean="0"/>
              <a:t>. </a:t>
            </a:r>
            <a:r>
              <a:rPr lang="en-CA" sz="1400" i="1" dirty="0" smtClean="0"/>
              <a:t>Qualitative research for occupational and physical</a:t>
            </a:r>
          </a:p>
          <a:p>
            <a:pPr marL="0" indent="0">
              <a:buNone/>
            </a:pPr>
            <a:r>
              <a:rPr lang="en-CA" sz="1400" i="1" dirty="0" smtClean="0"/>
              <a:t>therapists: A practical guide</a:t>
            </a:r>
            <a:r>
              <a:rPr lang="en-CA" sz="1400" dirty="0" smtClean="0"/>
              <a:t>. Blackwell Pub., 2008.</a:t>
            </a:r>
            <a:endParaRPr lang="en-CA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2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9372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90600"/>
          </a:xfrm>
        </p:spPr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CA" dirty="0" smtClean="0"/>
              <a:t>[10] Madonna G Constantine, Sally M </a:t>
            </a:r>
            <a:r>
              <a:rPr lang="en-CA" dirty="0" smtClean="0"/>
              <a:t>Hage</a:t>
            </a:r>
            <a:r>
              <a:rPr lang="en-CA" dirty="0" smtClean="0"/>
              <a:t>, Mai M </a:t>
            </a:r>
            <a:r>
              <a:rPr lang="en-CA" dirty="0" smtClean="0"/>
              <a:t>Kindaichi</a:t>
            </a:r>
            <a:r>
              <a:rPr lang="en-CA" dirty="0" smtClean="0"/>
              <a:t>, and Rhonda M Bryant. Social</a:t>
            </a:r>
          </a:p>
          <a:p>
            <a:pPr marL="0" indent="0">
              <a:buNone/>
            </a:pPr>
            <a:r>
              <a:rPr lang="en-CA" dirty="0" smtClean="0"/>
              <a:t>justice and multicultural issues: Implications for the practice and training of counselors</a:t>
            </a:r>
          </a:p>
          <a:p>
            <a:pPr marL="0" indent="0">
              <a:buNone/>
            </a:pPr>
            <a:r>
              <a:rPr lang="en-CA" dirty="0" smtClean="0"/>
              <a:t>and counseling psychologists. </a:t>
            </a:r>
            <a:r>
              <a:rPr lang="en-CA" i="1" dirty="0" smtClean="0"/>
              <a:t>Journal of Counseling &amp; Development</a:t>
            </a:r>
            <a:r>
              <a:rPr lang="en-CA" dirty="0" smtClean="0"/>
              <a:t>, 85(1):24–</a:t>
            </a:r>
          </a:p>
          <a:p>
            <a:pPr marL="0" indent="0">
              <a:buNone/>
            </a:pPr>
            <a:r>
              <a:rPr lang="en-CA" dirty="0" smtClean="0"/>
              <a:t>29, 2007.</a:t>
            </a:r>
          </a:p>
          <a:p>
            <a:pPr marL="0" indent="0">
              <a:buNone/>
            </a:pPr>
            <a:r>
              <a:rPr lang="en-CA" dirty="0" smtClean="0"/>
              <a:t>[11] Alberta Water Council. Alberta’s water management system: Policy issues and gaps.</a:t>
            </a:r>
          </a:p>
          <a:p>
            <a:pPr marL="0" indent="0">
              <a:buNone/>
            </a:pPr>
            <a:r>
              <a:rPr lang="en-CA" dirty="0" smtClean="0"/>
              <a:t>2006.</a:t>
            </a:r>
          </a:p>
          <a:p>
            <a:pPr marL="0" indent="0">
              <a:buNone/>
            </a:pPr>
            <a:r>
              <a:rPr lang="en-CA" dirty="0" smtClean="0"/>
              <a:t>[12] Ian Craddock, Alan William </a:t>
            </a:r>
            <a:r>
              <a:rPr lang="en-CA" dirty="0" smtClean="0"/>
              <a:t>Preece</a:t>
            </a:r>
            <a:r>
              <a:rPr lang="en-CA" dirty="0" smtClean="0"/>
              <a:t>, </a:t>
            </a:r>
            <a:r>
              <a:rPr lang="en-CA" dirty="0" smtClean="0"/>
              <a:t>RajagopalDept</a:t>
            </a:r>
            <a:r>
              <a:rPr lang="en-CA" dirty="0" smtClean="0"/>
              <a:t> NILAVALAN, Jack Albert </a:t>
            </a:r>
            <a:r>
              <a:rPr lang="en-CA" dirty="0" smtClean="0"/>
              <a:t>Leendertz</a:t>
            </a:r>
            <a:r>
              <a:rPr lang="en-CA" dirty="0" smtClean="0"/>
              <a:t>,</a:t>
            </a:r>
          </a:p>
          <a:p>
            <a:pPr marL="0" indent="0">
              <a:buNone/>
            </a:pPr>
            <a:r>
              <a:rPr lang="en-CA" dirty="0" smtClean="0"/>
              <a:t>Ralph Benjamin, Frederick John9 Sprats Barn Crescent Wilson, et al. Methods</a:t>
            </a:r>
          </a:p>
          <a:p>
            <a:pPr marL="0" indent="0">
              <a:buNone/>
            </a:pPr>
            <a:r>
              <a:rPr lang="en-CA" dirty="0" smtClean="0"/>
              <a:t>and apparatus for measuring the internal structure of an object, December 5 2012. EP</a:t>
            </a:r>
          </a:p>
          <a:p>
            <a:pPr marL="0" indent="0">
              <a:buNone/>
            </a:pPr>
            <a:r>
              <a:rPr lang="en-CA" dirty="0" smtClean="0"/>
              <a:t>Patent 1,850,743.</a:t>
            </a:r>
          </a:p>
          <a:p>
            <a:pPr marL="0" indent="0">
              <a:buNone/>
            </a:pPr>
            <a:r>
              <a:rPr lang="en-CA" dirty="0" smtClean="0"/>
              <a:t>[13] John W. Creswell. </a:t>
            </a:r>
            <a:r>
              <a:rPr lang="en-CA" i="1" dirty="0" smtClean="0"/>
              <a:t>Research Design: Qualitative, Quantitative, and Mixed Methods</a:t>
            </a:r>
          </a:p>
          <a:p>
            <a:pPr marL="0" indent="0">
              <a:buNone/>
            </a:pPr>
            <a:r>
              <a:rPr lang="en-CA" i="1" dirty="0" smtClean="0"/>
              <a:t>Approaches</a:t>
            </a:r>
            <a:r>
              <a:rPr lang="en-CA" dirty="0" smtClean="0"/>
              <a:t>. SAGE Publications, 2009.</a:t>
            </a:r>
          </a:p>
          <a:p>
            <a:pPr marL="0" indent="0">
              <a:buNone/>
            </a:pPr>
            <a:r>
              <a:rPr lang="en-CA" dirty="0" smtClean="0"/>
              <a:t>[14] RC de </a:t>
            </a:r>
            <a:r>
              <a:rPr lang="en-CA" dirty="0" smtClean="0"/>
              <a:t>Loë</a:t>
            </a:r>
            <a:r>
              <a:rPr lang="en-CA" dirty="0" smtClean="0"/>
              <a:t>. A </a:t>
            </a:r>
            <a:r>
              <a:rPr lang="en-CA" dirty="0" smtClean="0"/>
              <a:t>canadian</a:t>
            </a:r>
            <a:r>
              <a:rPr lang="en-CA" dirty="0" smtClean="0"/>
              <a:t> vision and strategy for water in the 21st century. </a:t>
            </a:r>
            <a:r>
              <a:rPr lang="en-CA" i="1" dirty="0" smtClean="0"/>
              <a:t>Policy</a:t>
            </a:r>
          </a:p>
          <a:p>
            <a:pPr marL="0" indent="0">
              <a:buNone/>
            </a:pPr>
            <a:r>
              <a:rPr lang="en-CA" i="1" dirty="0" smtClean="0"/>
              <a:t>Options</a:t>
            </a:r>
            <a:r>
              <a:rPr lang="en-CA" dirty="0" smtClean="0"/>
              <a:t>, 30(7), 2009.</a:t>
            </a:r>
          </a:p>
          <a:p>
            <a:pPr marL="0" indent="0">
              <a:buNone/>
            </a:pPr>
            <a:r>
              <a:rPr lang="en-CA" dirty="0" smtClean="0"/>
              <a:t>[15] Robert C De </a:t>
            </a:r>
            <a:r>
              <a:rPr lang="en-CA" dirty="0" smtClean="0"/>
              <a:t>Loë</a:t>
            </a:r>
            <a:r>
              <a:rPr lang="en-CA" dirty="0" smtClean="0"/>
              <a:t>. </a:t>
            </a:r>
            <a:r>
              <a:rPr lang="en-CA" i="1" dirty="0" smtClean="0"/>
              <a:t>From Government to Governance: A State-of-the-art Review of</a:t>
            </a:r>
          </a:p>
          <a:p>
            <a:pPr marL="0" indent="0">
              <a:buNone/>
            </a:pPr>
            <a:r>
              <a:rPr lang="en-CA" i="1" dirty="0" smtClean="0"/>
              <a:t>Environmental Governance: Final Report</a:t>
            </a:r>
            <a:r>
              <a:rPr lang="en-CA" dirty="0" smtClean="0"/>
              <a:t>. Rob de </a:t>
            </a:r>
            <a:r>
              <a:rPr lang="en-CA" dirty="0" smtClean="0"/>
              <a:t>Loë</a:t>
            </a:r>
            <a:r>
              <a:rPr lang="en-CA" dirty="0" smtClean="0"/>
              <a:t> Consulting Services, 2009.</a:t>
            </a:r>
          </a:p>
          <a:p>
            <a:pPr marL="0" indent="0">
              <a:buNone/>
            </a:pPr>
            <a:r>
              <a:rPr lang="en-CA" dirty="0" smtClean="0"/>
              <a:t>[16] Neil M Drew, Brian J Bishop, and Geoff Syme. Justice and local community change:</a:t>
            </a:r>
          </a:p>
          <a:p>
            <a:pPr marL="0" indent="0">
              <a:buNone/>
            </a:pPr>
            <a:r>
              <a:rPr lang="en-CA" dirty="0" smtClean="0"/>
              <a:t>Towards a substantive theory of justice. </a:t>
            </a:r>
            <a:r>
              <a:rPr lang="en-CA" i="1" dirty="0" smtClean="0"/>
              <a:t>Journal of Community Psychology</a:t>
            </a:r>
            <a:r>
              <a:rPr lang="en-CA" dirty="0" smtClean="0"/>
              <a:t>, 30(6):623–</a:t>
            </a:r>
          </a:p>
          <a:p>
            <a:pPr marL="0" indent="0">
              <a:buNone/>
            </a:pPr>
            <a:r>
              <a:rPr lang="en-CA" dirty="0" smtClean="0"/>
              <a:t>634, 2002.</a:t>
            </a:r>
          </a:p>
          <a:p>
            <a:pPr marL="0" indent="0">
              <a:buNone/>
            </a:pPr>
            <a:r>
              <a:rPr lang="en-CA" dirty="0" smtClean="0"/>
              <a:t>[17] Alberta Environment. Cold lake-beaver river basin groundwater quantity and brackish</a:t>
            </a:r>
          </a:p>
          <a:p>
            <a:pPr marL="0" indent="0">
              <a:buNone/>
            </a:pPr>
            <a:r>
              <a:rPr lang="en-CA" dirty="0" smtClean="0"/>
              <a:t>water state of the basin report. 2006.</a:t>
            </a:r>
          </a:p>
          <a:p>
            <a:pPr marL="0" indent="0">
              <a:buNone/>
            </a:pPr>
            <a:r>
              <a:rPr lang="en-CA" dirty="0" smtClean="0"/>
              <a:t>[18] Alberta Environment. Water for renewal. 2008.</a:t>
            </a:r>
          </a:p>
          <a:p>
            <a:r>
              <a:rPr lang="en-CA" dirty="0" smtClean="0"/>
              <a:t>[19] Alberta Environment. Water for life action plan. 2009.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312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38711211"/>
              </p:ext>
            </p:extLst>
          </p:nvPr>
        </p:nvGraphicFramePr>
        <p:xfrm>
          <a:off x="-108520" y="2063177"/>
          <a:ext cx="9024664" cy="4030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66800"/>
          </a:xfrm>
        </p:spPr>
        <p:txBody>
          <a:bodyPr/>
          <a:lstStyle/>
          <a:p>
            <a:r>
              <a:rPr lang="en-CA" dirty="0" smtClean="0"/>
              <a:t>Alberta Regional Plans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1252503"/>
            <a:ext cx="8229600" cy="4629401"/>
          </a:xfrm>
        </p:spPr>
        <p:txBody>
          <a:bodyPr>
            <a:normAutofit/>
          </a:bodyPr>
          <a:lstStyle/>
          <a:p>
            <a:r>
              <a:rPr lang="en-CA" sz="2400" dirty="0" smtClean="0"/>
              <a:t>The province of Alberta</a:t>
            </a:r>
          </a:p>
          <a:p>
            <a:pPr lvl="1"/>
            <a:r>
              <a:rPr lang="en-CA" sz="2000" dirty="0" smtClean="0"/>
              <a:t>adopt new environment and resource management system  to  utilities and protect the natural resources</a:t>
            </a:r>
            <a:r>
              <a:rPr lang="en-CA" sz="1600" dirty="0" smtClean="0"/>
              <a:t>(2008):</a:t>
            </a:r>
            <a:endParaRPr lang="en-CA" sz="2000" dirty="0" smtClean="0"/>
          </a:p>
        </p:txBody>
      </p:sp>
      <p:sp>
        <p:nvSpPr>
          <p:cNvPr id="4" name="Down Arrow 3"/>
          <p:cNvSpPr/>
          <p:nvPr/>
        </p:nvSpPr>
        <p:spPr>
          <a:xfrm>
            <a:off x="3635896" y="5589240"/>
            <a:ext cx="1728192" cy="50405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ounded Rectangle 4"/>
          <p:cNvSpPr/>
          <p:nvPr/>
        </p:nvSpPr>
        <p:spPr>
          <a:xfrm>
            <a:off x="1619672" y="5625244"/>
            <a:ext cx="619268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 Human footprint </a:t>
            </a:r>
          </a:p>
          <a:p>
            <a:pPr algn="ctr"/>
            <a:r>
              <a:rPr lang="en-CA" dirty="0"/>
              <a:t>i</a:t>
            </a:r>
            <a:r>
              <a:rPr lang="en-CA" dirty="0" smtClean="0"/>
              <a:t>mpact on land, water, and biodiversity 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28367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888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66800"/>
          </a:xfrm>
        </p:spPr>
        <p:txBody>
          <a:bodyPr/>
          <a:lstStyle/>
          <a:p>
            <a:r>
              <a:rPr lang="en-CA" dirty="0" smtClean="0"/>
              <a:t>Alberta Regional Plans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/>
          <a:lstStyle/>
          <a:p>
            <a:r>
              <a:rPr lang="en-CA" dirty="0" smtClean="0"/>
              <a:t> </a:t>
            </a:r>
            <a:r>
              <a:rPr lang="en-CA" sz="2000" dirty="0" smtClean="0"/>
              <a:t>The government  of Alberta encourage a shift toward :</a:t>
            </a:r>
          </a:p>
          <a:p>
            <a:pPr lvl="1"/>
            <a:r>
              <a:rPr lang="en-CA" sz="1800" dirty="0" smtClean="0"/>
              <a:t>Cumulative Effect Management System(CEMS) </a:t>
            </a:r>
          </a:p>
          <a:p>
            <a:pPr lvl="1"/>
            <a:r>
              <a:rPr lang="en-CA" sz="1800" dirty="0" smtClean="0"/>
              <a:t>Integrated Resource Management (IRM)</a:t>
            </a:r>
          </a:p>
          <a:p>
            <a:endParaRPr lang="en-CA" sz="2400" dirty="0" smtClean="0"/>
          </a:p>
          <a:p>
            <a:pPr marL="109728" indent="0">
              <a:buNone/>
            </a:pPr>
            <a:endParaRPr lang="en-CA" sz="2400" dirty="0" smtClean="0"/>
          </a:p>
          <a:p>
            <a:pPr marL="109728" indent="0">
              <a:buNone/>
            </a:pPr>
            <a:endParaRPr lang="en-CA" sz="2400" dirty="0" smtClean="0"/>
          </a:p>
          <a:p>
            <a:pPr lvl="1"/>
            <a:r>
              <a:rPr lang="en-CA" dirty="0" smtClean="0"/>
              <a:t> Land Use Framework </a:t>
            </a:r>
            <a:r>
              <a:rPr lang="en-CA" sz="1800" dirty="0" smtClean="0"/>
              <a:t>(LUF)(2008)</a:t>
            </a:r>
          </a:p>
          <a:p>
            <a:pPr lvl="1"/>
            <a:r>
              <a:rPr lang="en-CA" dirty="0" smtClean="0"/>
              <a:t>Alberta Land Stewardship Act</a:t>
            </a:r>
            <a:r>
              <a:rPr lang="en-CA" sz="1800" dirty="0" smtClean="0"/>
              <a:t>(ALSA)(2009)</a:t>
            </a:r>
          </a:p>
          <a:p>
            <a:pPr marL="411480" lvl="1" indent="0">
              <a:buNone/>
            </a:pPr>
            <a:endParaRPr lang="en-CA" dirty="0"/>
          </a:p>
        </p:txBody>
      </p:sp>
      <p:sp>
        <p:nvSpPr>
          <p:cNvPr id="4" name="Down Arrow 3"/>
          <p:cNvSpPr/>
          <p:nvPr/>
        </p:nvSpPr>
        <p:spPr>
          <a:xfrm>
            <a:off x="2555776" y="2742870"/>
            <a:ext cx="3312368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is facilitated </a:t>
            </a:r>
            <a:endParaRPr lang="en-CA" dirty="0"/>
          </a:p>
        </p:txBody>
      </p:sp>
      <p:sp>
        <p:nvSpPr>
          <p:cNvPr id="5" name="Rounded Rectangle 4"/>
          <p:cNvSpPr/>
          <p:nvPr/>
        </p:nvSpPr>
        <p:spPr>
          <a:xfrm>
            <a:off x="1259632" y="5517232"/>
            <a:ext cx="6192688" cy="8001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 Create the framework and the legal basis for</a:t>
            </a:r>
          </a:p>
          <a:p>
            <a:pPr algn="ctr"/>
            <a:r>
              <a:rPr lang="en-CA" b="1" dirty="0" smtClean="0"/>
              <a:t> Alberta Regional plans </a:t>
            </a:r>
            <a:endParaRPr lang="en-CA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994" y="58003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sp>
        <p:nvSpPr>
          <p:cNvPr id="7" name="Down Arrow 6"/>
          <p:cNvSpPr/>
          <p:nvPr/>
        </p:nvSpPr>
        <p:spPr>
          <a:xfrm>
            <a:off x="3347864" y="4797152"/>
            <a:ext cx="1584176" cy="79208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085897"/>
            <a:ext cx="2161416" cy="217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9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476" y="1940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Parastoo\Desktop\Map of regional plan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92" y="619679"/>
            <a:ext cx="4540250" cy="59626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CA" dirty="0" smtClean="0"/>
              <a:t>Alberta Regional Plans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5256584" cy="4325112"/>
          </a:xfrm>
        </p:spPr>
        <p:txBody>
          <a:bodyPr/>
          <a:lstStyle/>
          <a:p>
            <a:r>
              <a:rPr lang="en-CA" sz="2400" dirty="0" smtClean="0"/>
              <a:t>Seven regions are created based on </a:t>
            </a:r>
            <a:r>
              <a:rPr lang="en-CA" sz="2400" dirty="0" smtClean="0">
                <a:solidFill>
                  <a:schemeClr val="accent1">
                    <a:lumMod val="75000"/>
                  </a:schemeClr>
                </a:solidFill>
              </a:rPr>
              <a:t>watershed</a:t>
            </a:r>
            <a:r>
              <a:rPr lang="en-CA" sz="2400" dirty="0" smtClean="0"/>
              <a:t> and </a:t>
            </a:r>
            <a:r>
              <a:rPr lang="en-CA" sz="2400" dirty="0" smtClean="0">
                <a:solidFill>
                  <a:schemeClr val="accent1">
                    <a:lumMod val="75000"/>
                  </a:schemeClr>
                </a:solidFill>
              </a:rPr>
              <a:t>municipals</a:t>
            </a:r>
            <a:r>
              <a:rPr lang="en-CA" sz="2400" dirty="0" smtClean="0"/>
              <a:t>' boundaries </a:t>
            </a:r>
            <a:r>
              <a:rPr lang="en-CA" sz="1050" dirty="0" smtClean="0"/>
              <a:t>(The map retrieved directly form ESRD Website, 2014)</a:t>
            </a:r>
          </a:p>
          <a:p>
            <a:pPr marL="109728" indent="0">
              <a:buNone/>
            </a:pPr>
            <a:endParaRPr lang="en-CA" sz="1800" dirty="0" smtClean="0"/>
          </a:p>
          <a:p>
            <a:pPr lvl="1"/>
            <a:endParaRPr lang="en-CA" sz="1600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98063831"/>
              </p:ext>
            </p:extLst>
          </p:nvPr>
        </p:nvGraphicFramePr>
        <p:xfrm>
          <a:off x="-443880" y="27493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6353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66800"/>
          </a:xfrm>
        </p:spPr>
        <p:txBody>
          <a:bodyPr/>
          <a:lstStyle/>
          <a:p>
            <a:r>
              <a:rPr lang="en-CA" dirty="0" smtClean="0"/>
              <a:t>Alberta Regional Plans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" y="1052736"/>
            <a:ext cx="8219256" cy="3912306"/>
          </a:xfrm>
        </p:spPr>
        <p:txBody>
          <a:bodyPr>
            <a:normAutofit/>
          </a:bodyPr>
          <a:lstStyle/>
          <a:p>
            <a:r>
              <a:rPr lang="en-CA" dirty="0" smtClean="0"/>
              <a:t> </a:t>
            </a:r>
            <a:r>
              <a:rPr lang="en-CA" sz="2400" dirty="0" smtClean="0"/>
              <a:t>Alberta Regional Plans are designed</a:t>
            </a:r>
          </a:p>
          <a:p>
            <a:pPr lvl="1"/>
            <a:r>
              <a:rPr lang="en-CA" sz="1800" dirty="0" smtClean="0"/>
              <a:t>with control and command (top-down) management structure</a:t>
            </a:r>
          </a:p>
          <a:p>
            <a:pPr marL="109728" indent="0">
              <a:buNone/>
            </a:pPr>
            <a:endParaRPr lang="en-CA" sz="2400" dirty="0" smtClean="0"/>
          </a:p>
          <a:p>
            <a:r>
              <a:rPr lang="en-CA" sz="2400" dirty="0" smtClean="0">
                <a:solidFill>
                  <a:schemeClr val="tx1"/>
                </a:solidFill>
              </a:rPr>
              <a:t>IRM emphasise on</a:t>
            </a:r>
          </a:p>
          <a:p>
            <a:pPr lvl="1"/>
            <a:r>
              <a:rPr lang="en-CA" sz="1600" dirty="0" smtClean="0"/>
              <a:t>dynamic interplay of power </a:t>
            </a:r>
          </a:p>
          <a:p>
            <a:pPr lvl="1"/>
            <a:r>
              <a:rPr lang="en-CA" sz="1600" dirty="0" smtClean="0"/>
              <a:t>move toward multi agent/ actor decision making process </a:t>
            </a:r>
          </a:p>
          <a:p>
            <a:pPr lvl="1"/>
            <a:endParaRPr lang="en-CA" sz="2000" dirty="0" smtClean="0"/>
          </a:p>
          <a:p>
            <a:r>
              <a:rPr lang="en-CA" sz="2200" dirty="0" smtClean="0"/>
              <a:t>Water for Life Strategy, which </a:t>
            </a:r>
          </a:p>
          <a:p>
            <a:pPr lvl="1"/>
            <a:r>
              <a:rPr lang="en-CA" sz="1600" dirty="0" smtClean="0"/>
              <a:t>facilitate a transition management from government to governance by introducing water governance partnership 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4" name="Down Arrow 3"/>
          <p:cNvSpPr/>
          <p:nvPr/>
        </p:nvSpPr>
        <p:spPr>
          <a:xfrm>
            <a:off x="3635896" y="4604585"/>
            <a:ext cx="1728192" cy="50405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611559" y="5302682"/>
            <a:ext cx="7992888" cy="65609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CA" sz="2000" dirty="0" smtClean="0"/>
              <a:t>Concerns </a:t>
            </a:r>
            <a:r>
              <a:rPr lang="en-CA" sz="2000" dirty="0"/>
              <a:t>were raised about how the integration will happen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064" y="18864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078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en-CA" dirty="0" smtClean="0"/>
              <a:t>Research questions?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353" y="1772816"/>
            <a:ext cx="8640960" cy="40324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CA" sz="2400" dirty="0" smtClean="0"/>
              <a:t>How did the fairness of regional planning process perceive in Alberta by public and stakeholders (water partnerships ) ?</a:t>
            </a:r>
          </a:p>
          <a:p>
            <a:pPr>
              <a:buFont typeface="Wingdings" panose="05000000000000000000" pitchFamily="2" charset="2"/>
              <a:buChar char="q"/>
            </a:pPr>
            <a:endParaRPr lang="en-CA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CA" sz="2400" dirty="0" smtClean="0"/>
              <a:t>What are critical components of fair planning process  in Alberta's regional plans?</a:t>
            </a:r>
          </a:p>
          <a:p>
            <a:pPr>
              <a:buFont typeface="Wingdings" panose="05000000000000000000" pitchFamily="2" charset="2"/>
              <a:buChar char="q"/>
            </a:pPr>
            <a:endParaRPr lang="en-CA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CA" sz="2400" dirty="0" smtClean="0"/>
              <a:t>How do critical components of fair planning process  components are interconnected? 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07504" y="3356992"/>
            <a:ext cx="504056" cy="5040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800" b="1" dirty="0">
                <a:solidFill>
                  <a:srgbClr val="FF0000"/>
                </a:solidFill>
              </a:rPr>
              <a:t>√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18864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930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107" y="332656"/>
            <a:ext cx="8229600" cy="1066800"/>
          </a:xfrm>
        </p:spPr>
        <p:txBody>
          <a:bodyPr/>
          <a:lstStyle/>
          <a:p>
            <a:r>
              <a:rPr lang="en-CA" dirty="0" smtClean="0"/>
              <a:t>Literature review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17632" cy="4613144"/>
          </a:xfrm>
        </p:spPr>
        <p:txBody>
          <a:bodyPr>
            <a:normAutofit/>
          </a:bodyPr>
          <a:lstStyle/>
          <a:p>
            <a:r>
              <a:rPr lang="en-CA" sz="2400" dirty="0" smtClean="0"/>
              <a:t>Social Psychology:</a:t>
            </a:r>
          </a:p>
          <a:p>
            <a:pPr marL="745236" lvl="1" indent="-342900">
              <a:buFont typeface="Wingdings" panose="05000000000000000000" pitchFamily="2" charset="2"/>
              <a:buChar char="v"/>
            </a:pPr>
            <a:r>
              <a:rPr lang="en-CA" sz="2400" dirty="0" smtClean="0"/>
              <a:t>Social justice:  fair and equitable allocation of bargaining powers, resources, and burdens in society </a:t>
            </a:r>
            <a:r>
              <a:rPr lang="en-CA" sz="1400" dirty="0" smtClean="0"/>
              <a:t>(</a:t>
            </a:r>
            <a:r>
              <a:rPr lang="en-CA" sz="1400" dirty="0" smtClean="0"/>
              <a:t>Prilleltensky</a:t>
            </a:r>
            <a:r>
              <a:rPr lang="en-CA" sz="1400" dirty="0" smtClean="0"/>
              <a:t> and Nelson, 1997 )</a:t>
            </a:r>
          </a:p>
          <a:p>
            <a:pPr marL="109728" indent="0">
              <a:buNone/>
            </a:pPr>
            <a:endParaRPr lang="en-CA" sz="2000" dirty="0" smtClean="0"/>
          </a:p>
          <a:p>
            <a:pPr marL="109728" indent="0">
              <a:buNone/>
            </a:pP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893" y="25509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09573111"/>
              </p:ext>
            </p:extLst>
          </p:nvPr>
        </p:nvGraphicFramePr>
        <p:xfrm>
          <a:off x="1619672" y="2492896"/>
          <a:ext cx="48245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7"/>
          <p:cNvSpPr/>
          <p:nvPr/>
        </p:nvSpPr>
        <p:spPr>
          <a:xfrm>
            <a:off x="4860032" y="2636912"/>
            <a:ext cx="3888432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philosophical: proportionality or egalitarianism</a:t>
            </a:r>
          </a:p>
        </p:txBody>
      </p:sp>
      <p:sp>
        <p:nvSpPr>
          <p:cNvPr id="9" name="Rectangle 8"/>
          <p:cNvSpPr/>
          <p:nvPr/>
        </p:nvSpPr>
        <p:spPr>
          <a:xfrm>
            <a:off x="5508104" y="4432360"/>
            <a:ext cx="352839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characteristics of </a:t>
            </a:r>
            <a:r>
              <a:rPr lang="en-CA" b="1" dirty="0">
                <a:solidFill>
                  <a:schemeClr val="tx1"/>
                </a:solidFill>
              </a:rPr>
              <a:t>decision making process 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4221088"/>
            <a:ext cx="316835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the evaluation of whether an outcome was just</a:t>
            </a:r>
          </a:p>
        </p:txBody>
      </p:sp>
    </p:spTree>
    <p:extLst>
      <p:ext uri="{BB962C8B-B14F-4D97-AF65-F5344CB8AC3E}">
        <p14:creationId xmlns:p14="http://schemas.microsoft.com/office/powerpoint/2010/main" val="193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66800"/>
          </a:xfrm>
        </p:spPr>
        <p:txBody>
          <a:bodyPr/>
          <a:lstStyle/>
          <a:p>
            <a:r>
              <a:rPr lang="en-CA" dirty="0" smtClean="0"/>
              <a:t>Literature review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655893"/>
              </p:ext>
            </p:extLst>
          </p:nvPr>
        </p:nvGraphicFramePr>
        <p:xfrm>
          <a:off x="467545" y="2276875"/>
          <a:ext cx="8223071" cy="410445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578421"/>
                <a:gridCol w="5644650"/>
              </a:tblGrid>
              <a:tr h="30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effectLst/>
                        </a:rPr>
                        <a:t>Theories</a:t>
                      </a:r>
                      <a:endParaRPr lang="en-CA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effectLst/>
                        </a:rPr>
                        <a:t>Main Themes</a:t>
                      </a:r>
                      <a:endParaRPr lang="en-CA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511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effectLst/>
                        </a:rPr>
                        <a:t>Theory </a:t>
                      </a:r>
                      <a:r>
                        <a:rPr lang="en-CA" sz="1600" dirty="0">
                          <a:effectLst/>
                        </a:rPr>
                        <a:t>of </a:t>
                      </a:r>
                      <a:r>
                        <a:rPr lang="en-CA" sz="1600" dirty="0" smtClean="0">
                          <a:effectLst/>
                        </a:rPr>
                        <a:t>procedure(1)</a:t>
                      </a:r>
                      <a:endParaRPr lang="en-CA" sz="16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400" dirty="0">
                          <a:effectLst/>
                        </a:rPr>
                        <a:t>(</a:t>
                      </a:r>
                      <a:r>
                        <a:rPr lang="en-CA" sz="1100" dirty="0">
                          <a:effectLst/>
                        </a:rPr>
                        <a:t>Thibaut and </a:t>
                      </a:r>
                      <a:r>
                        <a:rPr lang="en-CA" sz="1100" dirty="0" smtClean="0">
                          <a:effectLst/>
                        </a:rPr>
                        <a:t>Walker, 1975)</a:t>
                      </a:r>
                      <a:endParaRPr lang="en-CA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en-CA" sz="1600" dirty="0">
                          <a:effectLst/>
                        </a:rPr>
                        <a:t>“Legal process has to resolve conflicts in such a way as to bind up the social fabric and encourage the continuation of productive exchange between individuals” (Greenberg and Colquitt, 2005, p.22).</a:t>
                      </a:r>
                      <a:endParaRPr lang="en-CA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39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effectLst/>
                        </a:rPr>
                        <a:t>Justice judgment</a:t>
                      </a:r>
                      <a:r>
                        <a:rPr lang="en-CA" sz="1600" baseline="0" dirty="0" smtClean="0">
                          <a:effectLst/>
                        </a:rPr>
                        <a:t> </a:t>
                      </a:r>
                      <a:r>
                        <a:rPr lang="en-CA" sz="1600" dirty="0" smtClean="0">
                          <a:effectLst/>
                        </a:rPr>
                        <a:t>theory (2)</a:t>
                      </a:r>
                      <a:endParaRPr lang="en-CA" sz="16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200" dirty="0">
                          <a:effectLst/>
                        </a:rPr>
                        <a:t>(</a:t>
                      </a:r>
                      <a:r>
                        <a:rPr lang="en-CA" sz="1200" dirty="0" smtClean="0">
                          <a:effectLst/>
                        </a:rPr>
                        <a:t>Leventhal, 1980)</a:t>
                      </a:r>
                      <a:endParaRPr lang="en-CA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en-CA" sz="1600" dirty="0" smtClean="0">
                          <a:effectLst/>
                        </a:rPr>
                        <a:t>“</a:t>
                      </a:r>
                      <a:r>
                        <a:rPr lang="en-CA" sz="1600" dirty="0">
                          <a:effectLst/>
                        </a:rPr>
                        <a:t>Procedural rule is defined as an individual’s belief that allocative procedure which satisfy certain criteria are fair and appropriate” (Leventhal,1980,p.30</a:t>
                      </a:r>
                      <a:r>
                        <a:rPr lang="en-CA" sz="1600" dirty="0" smtClean="0">
                          <a:effectLst/>
                        </a:rPr>
                        <a:t>).</a:t>
                      </a:r>
                      <a:endParaRPr lang="en-CA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11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effectLst/>
                        </a:rPr>
                        <a:t>Group </a:t>
                      </a:r>
                      <a:r>
                        <a:rPr lang="en-CA" sz="1600" dirty="0">
                          <a:effectLst/>
                        </a:rPr>
                        <a:t>value </a:t>
                      </a:r>
                      <a:r>
                        <a:rPr lang="en-CA" sz="1600" dirty="0" smtClean="0">
                          <a:effectLst/>
                        </a:rPr>
                        <a:t>model(3)</a:t>
                      </a:r>
                      <a:endParaRPr lang="en-CA" sz="16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CA" sz="1200" dirty="0">
                          <a:effectLst/>
                        </a:rPr>
                        <a:t>(Lind and </a:t>
                      </a:r>
                      <a:r>
                        <a:rPr lang="en-CA" sz="1200" dirty="0" smtClean="0">
                          <a:effectLst/>
                        </a:rPr>
                        <a:t>Tyler, 1988)</a:t>
                      </a:r>
                      <a:endParaRPr lang="en-CA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en-CA" sz="1600" dirty="0" smtClean="0">
                          <a:effectLst/>
                        </a:rPr>
                        <a:t>Identification </a:t>
                      </a:r>
                      <a:r>
                        <a:rPr lang="en-CA" sz="1600" dirty="0">
                          <a:effectLst/>
                        </a:rPr>
                        <a:t>of distributive justice and procedural justices.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en-CA" sz="1600" dirty="0" smtClean="0">
                          <a:effectLst/>
                        </a:rPr>
                        <a:t>Procedural </a:t>
                      </a:r>
                      <a:r>
                        <a:rPr lang="en-CA" sz="1600" dirty="0">
                          <a:effectLst/>
                        </a:rPr>
                        <a:t>justice focuses on how decision are made 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5" y="1124744"/>
            <a:ext cx="7848872" cy="79208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/>
              <a:t>There are three main theories that have effective impact on current researches on procedural justice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33" y="0"/>
            <a:ext cx="906767" cy="1224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87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2490</TotalTime>
  <Words>2276</Words>
  <Application>Microsoft Office PowerPoint</Application>
  <PresentationFormat>On-screen Show (4:3)</PresentationFormat>
  <Paragraphs>374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Urban</vt:lpstr>
      <vt:lpstr>Procedural Justice in Alberta Regional Plans </vt:lpstr>
      <vt:lpstr>Index</vt:lpstr>
      <vt:lpstr>Alberta Regional Plans </vt:lpstr>
      <vt:lpstr>Alberta Regional Plans</vt:lpstr>
      <vt:lpstr>Alberta Regional Plans </vt:lpstr>
      <vt:lpstr>Alberta Regional Plans</vt:lpstr>
      <vt:lpstr>Research questions?</vt:lpstr>
      <vt:lpstr>Literature review </vt:lpstr>
      <vt:lpstr>Literature review</vt:lpstr>
      <vt:lpstr>procedural justice principles</vt:lpstr>
      <vt:lpstr>Qualitative research method </vt:lpstr>
      <vt:lpstr>Qualitative research method </vt:lpstr>
      <vt:lpstr>Procedural justice critical components </vt:lpstr>
      <vt:lpstr>Procedural justice critical components </vt:lpstr>
      <vt:lpstr>Results: Procedural rules </vt:lpstr>
      <vt:lpstr>Results: Procedural rules </vt:lpstr>
      <vt:lpstr>Results: Fair vision and objectives </vt:lpstr>
      <vt:lpstr>Procedural justice critical components </vt:lpstr>
      <vt:lpstr>Results: Unbiased representative </vt:lpstr>
      <vt:lpstr>Result: Clear public participation strategies and Voice</vt:lpstr>
      <vt:lpstr>Result: Clear description of decision makers responsibilities  </vt:lpstr>
      <vt:lpstr>Result: Resolve the conflicts and implication challenges  </vt:lpstr>
      <vt:lpstr>Result: </vt:lpstr>
      <vt:lpstr>Conclusion </vt:lpstr>
      <vt:lpstr>Suggestions </vt:lpstr>
      <vt:lpstr>PowerPoint Presentation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Procedural Justice in Alberta Regional Plan</dc:title>
  <dc:creator>Parastoo Emami</dc:creator>
  <cp:lastModifiedBy>Parastoo Emami</cp:lastModifiedBy>
  <cp:revision>130</cp:revision>
  <dcterms:created xsi:type="dcterms:W3CDTF">2014-05-06T04:38:36Z</dcterms:created>
  <dcterms:modified xsi:type="dcterms:W3CDTF">2014-11-28T01:03:59Z</dcterms:modified>
</cp:coreProperties>
</file>